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437" r:id="rId2"/>
    <p:sldId id="425" r:id="rId3"/>
    <p:sldId id="421" r:id="rId4"/>
    <p:sldId id="423" r:id="rId5"/>
    <p:sldId id="427" r:id="rId6"/>
    <p:sldId id="428" r:id="rId7"/>
    <p:sldId id="429" r:id="rId8"/>
    <p:sldId id="431" r:id="rId9"/>
    <p:sldId id="432" r:id="rId10"/>
    <p:sldId id="433" r:id="rId11"/>
    <p:sldId id="430" r:id="rId12"/>
    <p:sldId id="434" r:id="rId13"/>
    <p:sldId id="435" r:id="rId14"/>
    <p:sldId id="436" r:id="rId15"/>
    <p:sldId id="424" r:id="rId16"/>
    <p:sldId id="426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DDDFF"/>
    <a:srgbClr val="E6B7D7"/>
    <a:srgbClr val="E6E6E6"/>
    <a:srgbClr val="009FE3"/>
    <a:srgbClr val="1502A0"/>
    <a:srgbClr val="1902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60" autoAdjust="0"/>
    <p:restoredTop sz="95868" autoAdjust="0"/>
  </p:normalViewPr>
  <p:slideViewPr>
    <p:cSldViewPr snapToGrid="0">
      <p:cViewPr varScale="1">
        <p:scale>
          <a:sx n="68" d="100"/>
          <a:sy n="68" d="100"/>
        </p:scale>
        <p:origin x="82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92BC9-B8D8-426F-9060-4C140866C9D1}" type="datetimeFigureOut">
              <a:rPr lang="en-GB" smtClean="0"/>
              <a:t>16/12/2021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8C6561-41D2-4636-9033-3F9CA025094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81011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Title and Content"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E78EF9-D3B7-4099-AB8E-96A9E83DC7B7}"/>
              </a:ext>
            </a:extLst>
          </p:cNvPr>
          <p:cNvSpPr/>
          <p:nvPr userDrawn="1"/>
        </p:nvSpPr>
        <p:spPr>
          <a:xfrm>
            <a:off x="0" y="0"/>
            <a:ext cx="12192000" cy="843148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A7CAF-909A-4BF3-91AC-FC6FD264D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737" b="-61171"/>
          <a:stretch/>
        </p:blipFill>
        <p:spPr>
          <a:xfrm>
            <a:off x="0" y="94129"/>
            <a:ext cx="13752945" cy="39069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DA8D93-5ECB-43A7-B61F-68FAD4173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3" y="2045699"/>
            <a:ext cx="11425380" cy="4614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4000"/>
            </a:lvl1pPr>
            <a:lvl2pPr>
              <a:defRPr sz="4000"/>
            </a:lvl2pPr>
            <a:lvl3pPr>
              <a:defRPr sz="4000"/>
            </a:lvl3pPr>
            <a:lvl4pPr>
              <a:defRPr sz="4000"/>
            </a:lvl4pPr>
            <a:lvl5pPr>
              <a:defRPr sz="40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BDEE533-7C56-4D2E-B330-8D70C700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8" y="186450"/>
            <a:ext cx="11425379" cy="1382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091700AE-4151-4808-8323-769940DD59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513" y="94129"/>
            <a:ext cx="2160750" cy="12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1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and Content">
    <p:bg>
      <p:bgPr>
        <a:solidFill>
          <a:srgbClr val="0000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8765" y="593766"/>
            <a:ext cx="11453888" cy="6075597"/>
          </a:xfrm>
        </p:spPr>
        <p:txBody>
          <a:bodyPr>
            <a:noAutofit/>
          </a:bodyPr>
          <a:lstStyle>
            <a:lvl1pPr marL="0" indent="-324081">
              <a:spcBef>
                <a:spcPts val="0"/>
              </a:spcBef>
              <a:buNone/>
              <a:defRPr sz="4000" b="1" baseline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000" b="1" baseline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4000" b="1" baseline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4000" b="1" baseline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4000" b="1" baseline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2789779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3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82F7B4A6-2DE5-4377-B360-EEAD1141303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3"/>
          <a:stretch/>
        </p:blipFill>
        <p:spPr>
          <a:xfrm>
            <a:off x="0" y="4403983"/>
            <a:ext cx="12192000" cy="28728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EAD51D6-DF68-4861-9D45-DEEA7780707A}"/>
              </a:ext>
            </a:extLst>
          </p:cNvPr>
          <p:cNvGrpSpPr/>
          <p:nvPr userDrawn="1"/>
        </p:nvGrpSpPr>
        <p:grpSpPr>
          <a:xfrm>
            <a:off x="2483405" y="390960"/>
            <a:ext cx="7350552" cy="3878856"/>
            <a:chOff x="1577811" y="752909"/>
            <a:chExt cx="9444372" cy="4983757"/>
          </a:xfrm>
        </p:grpSpPr>
        <p:pic>
          <p:nvPicPr>
            <p:cNvPr id="5" name="Picture 4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7CD7E0CC-346C-4C64-8CF0-13430988AED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62710" y="752909"/>
              <a:ext cx="9176343" cy="4101724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EE095BB-0E35-48AC-B3C4-518460660356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77811" y="4784578"/>
              <a:ext cx="9444372" cy="9520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16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6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4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27ACD2-987D-40B5-BCDB-B03260CBD09A}"/>
              </a:ext>
            </a:extLst>
          </p:cNvPr>
          <p:cNvSpPr txBox="1"/>
          <p:nvPr userDrawn="1"/>
        </p:nvSpPr>
        <p:spPr>
          <a:xfrm>
            <a:off x="-1" y="1307506"/>
            <a:ext cx="12192000" cy="5550494"/>
          </a:xfrm>
          <a:prstGeom prst="rect">
            <a:avLst/>
          </a:prstGeom>
          <a:solidFill>
            <a:srgbClr val="7DDDFF"/>
          </a:solidFill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86E414-B686-4D23-90D0-9EBFFBA52C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2551"/>
            <a:ext cx="13779257" cy="40067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1CEEAC3-AF9C-4F6D-978C-FD9FAEDDA4C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41248"/>
          </a:xfrm>
          <a:prstGeom prst="rect">
            <a:avLst/>
          </a:pr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4FDC58B9-6C10-4824-AA1D-95751DDEDC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690" y="181276"/>
            <a:ext cx="1993326" cy="11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91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842AED-E3A3-4855-8D06-723471F15B9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Assembly Executive</a:t>
            </a:r>
            <a:endParaRPr lang="en-GB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CE21662A-3E84-4AE1-A27C-0E2FB8ECCE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4595" y="3580410"/>
            <a:ext cx="10515600" cy="31903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ctr">
              <a:defRPr sz="3600">
                <a:solidFill>
                  <a:srgbClr val="00B0F0"/>
                </a:solidFill>
              </a:defRPr>
            </a:lvl1pPr>
          </a:lstStyle>
          <a:p>
            <a:pPr lvl="0"/>
            <a:r>
              <a:rPr lang="en-GB" dirty="0"/>
              <a:t>Session</a:t>
            </a:r>
          </a:p>
          <a:p>
            <a:pPr lvl="0"/>
            <a:r>
              <a:rPr lang="en-GB" dirty="0"/>
              <a:t>November 2021</a:t>
            </a:r>
          </a:p>
          <a:p>
            <a:pPr lvl="0"/>
            <a:r>
              <a:rPr lang="en-GB" dirty="0"/>
              <a:t>The United Reformed Church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764740B7-F822-4C20-9B4F-8CAC99A026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52" y="112908"/>
            <a:ext cx="1807390" cy="102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920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054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A1E78EF9-D3B7-4099-AB8E-96A9E83DC7B7}"/>
              </a:ext>
            </a:extLst>
          </p:cNvPr>
          <p:cNvSpPr/>
          <p:nvPr userDrawn="1"/>
        </p:nvSpPr>
        <p:spPr>
          <a:xfrm>
            <a:off x="0" y="0"/>
            <a:ext cx="12192000" cy="843148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B7A7CAF-909A-4BF3-91AC-FC6FD264D13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737" b="-61171"/>
          <a:stretch/>
        </p:blipFill>
        <p:spPr>
          <a:xfrm>
            <a:off x="0" y="94129"/>
            <a:ext cx="13752945" cy="3906982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28DA8D93-5ECB-43A7-B61F-68FAD4173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293" y="2045699"/>
            <a:ext cx="11425380" cy="461442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sz="4000">
                <a:solidFill>
                  <a:srgbClr val="00B0F0"/>
                </a:solidFill>
              </a:defRPr>
            </a:lvl1pPr>
            <a:lvl2pPr>
              <a:defRPr sz="4000">
                <a:solidFill>
                  <a:srgbClr val="00B0F0"/>
                </a:solidFill>
              </a:defRPr>
            </a:lvl2pPr>
            <a:lvl3pPr>
              <a:defRPr sz="4000">
                <a:solidFill>
                  <a:srgbClr val="00B0F0"/>
                </a:solidFill>
              </a:defRPr>
            </a:lvl3pPr>
            <a:lvl4pPr>
              <a:defRPr sz="4000">
                <a:solidFill>
                  <a:srgbClr val="00B0F0"/>
                </a:solidFill>
              </a:defRPr>
            </a:lvl4pPr>
            <a:lvl5pPr>
              <a:defRPr sz="4000">
                <a:solidFill>
                  <a:srgbClr val="00B0F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DBDEE533-7C56-4D2E-B330-8D70C700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8" y="186450"/>
            <a:ext cx="11425379" cy="13827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AF474E1D-2C2A-45F3-A5B1-24D1F2ABE8D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13" y="91243"/>
            <a:ext cx="2160750" cy="122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2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02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A9FC5E6-A3D0-4102-A982-2FF3FAB0E8B2}"/>
              </a:ext>
            </a:extLst>
          </p:cNvPr>
          <p:cNvSpPr/>
          <p:nvPr userDrawn="1"/>
        </p:nvSpPr>
        <p:spPr>
          <a:xfrm>
            <a:off x="0" y="0"/>
            <a:ext cx="12192000" cy="843148"/>
          </a:xfrm>
          <a:prstGeom prst="rect">
            <a:avLst/>
          </a:prstGeom>
          <a:solidFill>
            <a:srgbClr val="009F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5DEED-4F6D-477D-952F-8F47F994465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2737" b="-61171"/>
          <a:stretch/>
        </p:blipFill>
        <p:spPr>
          <a:xfrm>
            <a:off x="0" y="94129"/>
            <a:ext cx="13752945" cy="3906982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EBF900-3A38-42BD-BE8C-8ECE5D5E4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599" y="317936"/>
            <a:ext cx="11249890" cy="12513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92292E-9136-40CD-86D9-78F8491B9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420" y="2038725"/>
            <a:ext cx="11342253" cy="459450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2291A-81E2-4C47-943B-7A4847CACA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626810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3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www.urc.org.uk/July-2020</a:t>
            </a:r>
          </a:p>
        </p:txBody>
      </p:sp>
    </p:spTree>
    <p:extLst>
      <p:ext uri="{BB962C8B-B14F-4D97-AF65-F5344CB8AC3E}">
        <p14:creationId xmlns:p14="http://schemas.microsoft.com/office/powerpoint/2010/main" val="1000022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64" r:id="rId2"/>
    <p:sldLayoutId id="2147483697" r:id="rId3"/>
    <p:sldLayoutId id="2147483676" r:id="rId4"/>
    <p:sldLayoutId id="2147483698" r:id="rId5"/>
    <p:sldLayoutId id="2147483696" r:id="rId6"/>
    <p:sldLayoutId id="2147483669" r:id="rId7"/>
    <p:sldLayoutId id="2147483679" r:id="rId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r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4000" b="1" kern="1200">
          <a:solidFill>
            <a:srgbClr val="FFFF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b="1" kern="1200">
          <a:solidFill>
            <a:srgbClr val="FFFF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b="1" kern="1200">
          <a:solidFill>
            <a:srgbClr val="FFFF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b="1" kern="1200">
          <a:solidFill>
            <a:srgbClr val="FFFF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4000" b="1" kern="1200">
          <a:solidFill>
            <a:srgbClr val="FFFF0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7745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DD5B60DE-1499-4C7A-B962-3C49C38986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5630" y="0"/>
            <a:ext cx="98663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21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Picture 2" descr="A picture containing map&#10;&#10;Description automatically generated">
            <a:extLst>
              <a:ext uri="{FF2B5EF4-FFF2-40B4-BE49-F238E27FC236}">
                <a16:creationId xmlns:a16="http://schemas.microsoft.com/office/drawing/2014/main" id="{66781E40-9D62-4814-B592-35282542B9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3696" y="0"/>
            <a:ext cx="9895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20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D89E7545-155E-4196-AB5F-506A3119765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4027" y="0"/>
            <a:ext cx="1004347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8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3F67D2B-B8B4-4DD2-83F6-32CF2161A3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677" y="9166"/>
            <a:ext cx="10046619" cy="684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11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4AC3B8E6-CF55-4532-89DD-245A2A1B0F7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4383" y="0"/>
            <a:ext cx="99327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959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1CB723-3659-47E8-819F-767598F3108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00353" y="217598"/>
            <a:ext cx="4421703" cy="23321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2DFD68-2938-4991-9DD4-99B7B1525636}"/>
              </a:ext>
            </a:extLst>
          </p:cNvPr>
          <p:cNvSpPr txBox="1"/>
          <p:nvPr/>
        </p:nvSpPr>
        <p:spPr>
          <a:xfrm>
            <a:off x="738554" y="3182816"/>
            <a:ext cx="10752992" cy="3457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ctr" rtl="0"/>
            <a:r>
              <a:rPr lang="en-GB" sz="3600" b="0" i="0" u="none" strike="noStrike" baseline="30000" dirty="0">
                <a:solidFill>
                  <a:srgbClr val="000000"/>
                </a:solidFill>
                <a:latin typeface="Andika" panose="02000000000000000000" pitchFamily="2" charset="0"/>
              </a:rPr>
              <a:t>The United Reformed Church will be celebrating its Jubilee throughout 2022 with local, regional and national events. </a:t>
            </a:r>
            <a:br>
              <a:rPr lang="en-GB" sz="3600" b="0" i="0" u="none" strike="noStrike" baseline="30000" dirty="0">
                <a:solidFill>
                  <a:srgbClr val="000000"/>
                </a:solidFill>
                <a:latin typeface="Andika" panose="02000000000000000000" pitchFamily="2" charset="0"/>
              </a:rPr>
            </a:br>
            <a:r>
              <a:rPr lang="en-GB" sz="3600" b="0" i="0" u="none" strike="noStrike" baseline="30000" dirty="0">
                <a:solidFill>
                  <a:srgbClr val="000000"/>
                </a:solidFill>
                <a:latin typeface="Andika" panose="02000000000000000000" pitchFamily="2" charset="0"/>
              </a:rPr>
              <a:t>To find out more go to our website: </a:t>
            </a:r>
            <a:r>
              <a:rPr lang="en-GB" sz="3600" b="1" i="0" u="none" strike="noStrike" baseline="30000" dirty="0">
                <a:solidFill>
                  <a:srgbClr val="009EE3"/>
                </a:solidFill>
                <a:latin typeface="Andika" panose="02000000000000000000" pitchFamily="2" charset="0"/>
              </a:rPr>
              <a:t>www.urc.org.uk/50</a:t>
            </a:r>
            <a:endParaRPr lang="en-GB" sz="3600" b="0" i="0" u="none" strike="noStrike" baseline="30000" dirty="0">
              <a:solidFill>
                <a:srgbClr val="000000"/>
              </a:solidFill>
              <a:latin typeface="Andika" panose="02000000000000000000" pitchFamily="2" charset="0"/>
            </a:endParaRPr>
          </a:p>
          <a:p>
            <a:pPr marR="0" algn="ctr" rtl="0"/>
            <a:endParaRPr lang="en-GB" sz="3600" b="0" i="0" u="none" strike="noStrike" baseline="30000" dirty="0">
              <a:solidFill>
                <a:srgbClr val="000000"/>
              </a:solidFill>
              <a:latin typeface="Andika" panose="02000000000000000000" pitchFamily="2" charset="0"/>
            </a:endParaRPr>
          </a:p>
          <a:p>
            <a:pPr marR="0" algn="ctr" rtl="0"/>
            <a:r>
              <a:rPr lang="en-GB" sz="3600" b="0" i="0" u="none" strike="noStrike" baseline="30000" dirty="0">
                <a:solidFill>
                  <a:srgbClr val="000000"/>
                </a:solidFill>
                <a:latin typeface="Andika" panose="02000000000000000000" pitchFamily="2" charset="0"/>
              </a:rPr>
              <a:t>You are warmly invited to join your local church for any of its activities, including worship. You can find your nearest URC here: </a:t>
            </a:r>
            <a:r>
              <a:rPr lang="en-GB" sz="3600" b="1" baseline="30000" dirty="0">
                <a:solidFill>
                  <a:srgbClr val="009EE3"/>
                </a:solidFill>
                <a:latin typeface="Andika" panose="02000000000000000000" pitchFamily="2" charset="0"/>
              </a:rPr>
              <a:t>www.urc.org.uk/find-a-church</a:t>
            </a:r>
          </a:p>
          <a:p>
            <a:pPr marR="0" algn="ctr" rtl="0"/>
            <a:endParaRPr lang="en-GB" sz="3600" b="1" baseline="30000" dirty="0">
              <a:solidFill>
                <a:srgbClr val="009EE3"/>
              </a:solidFill>
              <a:latin typeface="Andika" panose="02000000000000000000" pitchFamily="2" charset="0"/>
            </a:endParaRPr>
          </a:p>
          <a:p>
            <a:pPr marR="0" algn="ctr" rtl="0"/>
            <a:endParaRPr lang="en-GB" sz="2000" b="0" i="0" u="none" strike="noStrike" baseline="30000" dirty="0">
              <a:solidFill>
                <a:srgbClr val="000000"/>
              </a:solidFill>
              <a:latin typeface="Andika" panose="02000000000000000000" pitchFamily="2" charset="0"/>
            </a:endParaRPr>
          </a:p>
          <a:p>
            <a:pPr marR="0" algn="ctr" rtl="0"/>
            <a:r>
              <a:rPr lang="en-GB" sz="2000" b="0" i="0" u="none" strike="noStrike" baseline="30000" dirty="0">
                <a:solidFill>
                  <a:srgbClr val="000000"/>
                </a:solidFill>
                <a:latin typeface="Andika" panose="02000000000000000000" pitchFamily="2" charset="0"/>
              </a:rPr>
              <a:t>By Ruth White and Sam Richards, illustrations by Mark Beech and designed by Sara Foyle</a:t>
            </a:r>
          </a:p>
        </p:txBody>
      </p:sp>
    </p:spTree>
    <p:extLst>
      <p:ext uri="{BB962C8B-B14F-4D97-AF65-F5344CB8AC3E}">
        <p14:creationId xmlns:p14="http://schemas.microsoft.com/office/powerpoint/2010/main" val="3042328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68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CBC76EB-EDD0-45B8-980D-CF08607A414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DD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F30F6A83-8098-47CE-92E5-7FC8FA46120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89376">
            <a:off x="731863" y="350142"/>
            <a:ext cx="4550215" cy="61577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7DFFC327-900A-4B66-9DC2-E0E7B5F13E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4593" y="175846"/>
            <a:ext cx="52133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75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41D07D-F0CC-4155-8A82-09EB690B22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915" y="2329962"/>
            <a:ext cx="11317572" cy="4330158"/>
          </a:xfrm>
        </p:spPr>
        <p:txBody>
          <a:bodyPr/>
          <a:lstStyle/>
          <a:p>
            <a:r>
              <a:rPr lang="en-GB" sz="7200" b="0" i="0" u="none" strike="noStrike" baseline="30000" dirty="0">
                <a:latin typeface="Shire Types Cheshire" panose="02000505060000020004" pitchFamily="50" charset="0"/>
              </a:rPr>
              <a:t>2022</a:t>
            </a:r>
            <a:r>
              <a:rPr lang="en-GB" sz="7200" b="1" i="0" u="none" strike="noStrike" baseline="30000" dirty="0">
                <a:latin typeface="Andika" panose="02000000000000000000" pitchFamily="2" charset="0"/>
              </a:rPr>
              <a:t> is the URC’s Jubilee Year; </a:t>
            </a:r>
            <a:br>
              <a:rPr lang="en-GB" sz="7200" b="1" i="0" u="none" strike="noStrike" baseline="30000" dirty="0">
                <a:latin typeface="Andika" panose="02000000000000000000" pitchFamily="2" charset="0"/>
              </a:rPr>
            </a:br>
            <a:r>
              <a:rPr lang="en-GB" sz="7200" b="1" i="0" u="none" strike="noStrike" baseline="30000" dirty="0">
                <a:latin typeface="Andika" panose="02000000000000000000" pitchFamily="2" charset="0"/>
              </a:rPr>
              <a:t>it will be</a:t>
            </a:r>
            <a:r>
              <a:rPr lang="en-GB" sz="7200" b="0" i="0" u="none" strike="noStrike" baseline="30000" dirty="0">
                <a:latin typeface="Shire Types Cheshire" panose="02000505060000020004" pitchFamily="50" charset="0"/>
              </a:rPr>
              <a:t> 50</a:t>
            </a:r>
            <a:r>
              <a:rPr lang="en-GB" sz="7200" b="1" i="0" u="none" strike="noStrike" baseline="30000" dirty="0">
                <a:latin typeface="Andika" panose="02000000000000000000" pitchFamily="2" charset="0"/>
              </a:rPr>
              <a:t> years old. You are invited to our Jubilee party. Join the fun and find out more about the </a:t>
            </a:r>
            <a:r>
              <a:rPr lang="en-GB" sz="7200" b="0" i="0" u="none" strike="noStrike" baseline="30000" dirty="0">
                <a:latin typeface="Shire Types Cheshire" panose="02000505060000020004" pitchFamily="50" charset="0"/>
              </a:rPr>
              <a:t>URC</a:t>
            </a:r>
            <a:r>
              <a:rPr lang="en-GB" sz="7200" b="1" i="0" u="none" strike="noStrike" baseline="30000" dirty="0">
                <a:latin typeface="Andika" panose="02000000000000000000" pitchFamily="2" charset="0"/>
              </a:rPr>
              <a:t>.</a:t>
            </a:r>
            <a:br>
              <a:rPr lang="en-GB" sz="7200" b="1" i="0" u="none" strike="noStrike" baseline="30000" dirty="0">
                <a:latin typeface="Andika" panose="02000000000000000000" pitchFamily="2" charset="0"/>
              </a:rPr>
            </a:br>
            <a:r>
              <a:rPr lang="en-GB" sz="7200" b="1" i="0" u="none" strike="noStrike" baseline="30000" dirty="0">
                <a:latin typeface="Andika" panose="02000000000000000000" pitchFamily="2" charset="0"/>
              </a:rPr>
              <a:t>Let’s share our stories and </a:t>
            </a:r>
            <a:br>
              <a:rPr lang="en-GB" sz="7200" b="1" i="0" u="none" strike="noStrike" baseline="30000" dirty="0">
                <a:latin typeface="Andika" panose="02000000000000000000" pitchFamily="2" charset="0"/>
              </a:rPr>
            </a:br>
            <a:r>
              <a:rPr lang="en-GB" sz="7200" b="1" i="0" u="none" strike="noStrike" baseline="30000" dirty="0">
                <a:latin typeface="Andika" panose="02000000000000000000" pitchFamily="2" charset="0"/>
              </a:rPr>
              <a:t>celebrate together.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D2A987C-1698-43ED-9DF9-5AA8B3AD6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108" y="239202"/>
            <a:ext cx="11425379" cy="1382790"/>
          </a:xfrm>
        </p:spPr>
        <p:txBody>
          <a:bodyPr anchor="ctr"/>
          <a:lstStyle/>
          <a:p>
            <a:endParaRPr lang="en-GB" b="0" i="1" dirty="0"/>
          </a:p>
        </p:txBody>
      </p:sp>
    </p:spTree>
    <p:extLst>
      <p:ext uri="{BB962C8B-B14F-4D97-AF65-F5344CB8AC3E}">
        <p14:creationId xmlns:p14="http://schemas.microsoft.com/office/powerpoint/2010/main" val="1577829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1A86EF7-E7BD-499A-8A90-4F7F3FF77F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9168" y="0"/>
            <a:ext cx="100401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9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C83CF29-7DC1-4F7A-8CCF-3A65C2B0985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6112" y="0"/>
            <a:ext cx="98958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312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EB9A29-1BBD-44E0-B834-C0B8A71E9A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92970" y="0"/>
            <a:ext cx="9925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9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7A5E7FCE-3968-49DE-9820-21693F56C1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9346" y="0"/>
            <a:ext cx="9925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860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6658D42-9FA5-4BFE-A025-1877FCC7F18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762" y="0"/>
            <a:ext cx="99254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77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5FF4CD8A-5DEE-4B7E-902E-C92065830AFA}"/>
              </a:ext>
            </a:extLst>
          </p:cNvPr>
          <p:cNvSpPr txBox="1">
            <a:spLocks/>
          </p:cNvSpPr>
          <p:nvPr/>
        </p:nvSpPr>
        <p:spPr>
          <a:xfrm>
            <a:off x="272563" y="1881554"/>
            <a:ext cx="2400300" cy="4889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b="1" kern="1200">
                <a:solidFill>
                  <a:srgbClr val="00B0F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4000" b="1" kern="1200">
                <a:solidFill>
                  <a:srgbClr val="FFFF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20D3B80C-5012-4970-9790-86FF77E2DE3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1169" y="-1"/>
            <a:ext cx="9953698" cy="6898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9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133</Words>
  <Application>Microsoft Office PowerPoint</Application>
  <PresentationFormat>Widescreen</PresentationFormat>
  <Paragraphs>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Andika</vt:lpstr>
      <vt:lpstr>Arial</vt:lpstr>
      <vt:lpstr>Calibri</vt:lpstr>
      <vt:lpstr>Shire Types Cheshire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B1 Children and Youth Friendly Church Scheme  Children’s and youth work committee</dc:title>
  <dc:creator>Laura Jones</dc:creator>
  <cp:lastModifiedBy>Sam Richards</cp:lastModifiedBy>
  <cp:revision>146</cp:revision>
  <dcterms:created xsi:type="dcterms:W3CDTF">2020-02-25T10:46:20Z</dcterms:created>
  <dcterms:modified xsi:type="dcterms:W3CDTF">2021-12-16T15:47:47Z</dcterms:modified>
</cp:coreProperties>
</file>