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37" r:id="rId2"/>
    <p:sldId id="425" r:id="rId3"/>
    <p:sldId id="423" r:id="rId4"/>
    <p:sldId id="427" r:id="rId5"/>
    <p:sldId id="428" r:id="rId6"/>
    <p:sldId id="429" r:id="rId7"/>
    <p:sldId id="431" r:id="rId8"/>
    <p:sldId id="432" r:id="rId9"/>
    <p:sldId id="433" r:id="rId10"/>
    <p:sldId id="430" r:id="rId11"/>
    <p:sldId id="434" r:id="rId12"/>
    <p:sldId id="435" r:id="rId13"/>
    <p:sldId id="424" r:id="rId14"/>
    <p:sldId id="4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E6B7D7"/>
    <a:srgbClr val="E6E6E6"/>
    <a:srgbClr val="009FE3"/>
    <a:srgbClr val="1502A0"/>
    <a:srgbClr val="190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0" autoAdjust="0"/>
    <p:restoredTop sz="95868" autoAdjust="0"/>
  </p:normalViewPr>
  <p:slideViewPr>
    <p:cSldViewPr snapToGrid="0">
      <p:cViewPr varScale="1">
        <p:scale>
          <a:sx n="44" d="100"/>
          <a:sy n="44" d="100"/>
        </p:scale>
        <p:origin x="810" y="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92BC9-B8D8-426F-9060-4C140866C9D1}" type="datetimeFigureOut">
              <a:rPr lang="en-GB" smtClean="0"/>
              <a:t>07/03/2022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C6561-41D2-4636-9033-3F9CA025094A}" type="slidenum">
              <a:rPr lang="en-GB" smtClean="0"/>
              <a:t>‹#›</a:t>
            </a:fld>
            <a:endParaRPr lang="en-GB"/>
          </a:p>
        </p:txBody>
      </p:sp>
    </p:spTree>
    <p:extLst>
      <p:ext uri="{BB962C8B-B14F-4D97-AF65-F5344CB8AC3E}">
        <p14:creationId xmlns:p14="http://schemas.microsoft.com/office/powerpoint/2010/main" val="229810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000099"/>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E78EF9-D3B7-4099-AB8E-96A9E83DC7B7}"/>
              </a:ext>
            </a:extLst>
          </p:cNvPr>
          <p:cNvSpPr/>
          <p:nvPr userDrawn="1"/>
        </p:nvSpPr>
        <p:spPr>
          <a:xfrm>
            <a:off x="0" y="0"/>
            <a:ext cx="12192000" cy="8431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B7A7CAF-909A-4BF3-91AC-FC6FD264D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737" b="-61171"/>
          <a:stretch/>
        </p:blipFill>
        <p:spPr>
          <a:xfrm>
            <a:off x="0" y="94129"/>
            <a:ext cx="13752945" cy="3906982"/>
          </a:xfrm>
          <a:prstGeom prst="rect">
            <a:avLst/>
          </a:prstGeom>
        </p:spPr>
      </p:pic>
      <p:sp>
        <p:nvSpPr>
          <p:cNvPr id="7" name="Text Placeholder 2">
            <a:extLst>
              <a:ext uri="{FF2B5EF4-FFF2-40B4-BE49-F238E27FC236}">
                <a16:creationId xmlns:a16="http://schemas.microsoft.com/office/drawing/2014/main" id="{28DA8D93-5ECB-43A7-B61F-68FAD41733E4}"/>
              </a:ext>
            </a:extLst>
          </p:cNvPr>
          <p:cNvSpPr>
            <a:spLocks noGrp="1"/>
          </p:cNvSpPr>
          <p:nvPr>
            <p:ph idx="1"/>
          </p:nvPr>
        </p:nvSpPr>
        <p:spPr>
          <a:xfrm>
            <a:off x="480293" y="2045699"/>
            <a:ext cx="11425380" cy="4614421"/>
          </a:xfrm>
          <a:prstGeom prst="rect">
            <a:avLst/>
          </a:prstGeom>
        </p:spPr>
        <p:txBody>
          <a:bodyPr vert="horz" lIns="91440" tIns="45720" rIns="91440" bIns="45720" rtlCol="0">
            <a:noAutofit/>
          </a:bodyPr>
          <a:lstStyle>
            <a:lvl1pPr>
              <a:defRPr sz="4000"/>
            </a:lvl1pPr>
            <a:lvl2pPr>
              <a:defRPr sz="4000"/>
            </a:lvl2pPr>
            <a:lvl3pPr>
              <a:defRPr sz="4000"/>
            </a:lvl3pPr>
            <a:lvl4pPr>
              <a:defRPr sz="4000"/>
            </a:lvl4pPr>
            <a:lvl5pPr>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DBDEE533-7C56-4D2E-B330-8D70C70091C5}"/>
              </a:ext>
            </a:extLst>
          </p:cNvPr>
          <p:cNvSpPr>
            <a:spLocks noGrp="1"/>
          </p:cNvSpPr>
          <p:nvPr>
            <p:ph type="title"/>
          </p:nvPr>
        </p:nvSpPr>
        <p:spPr>
          <a:xfrm>
            <a:off x="446108" y="186450"/>
            <a:ext cx="11425379" cy="1382790"/>
          </a:xfrm>
          <a:prstGeom prst="rect">
            <a:avLst/>
          </a:prstGeom>
        </p:spPr>
        <p:txBody>
          <a:bodyPr vert="horz" lIns="91440" tIns="45720" rIns="91440" bIns="45720" rtlCol="0" anchor="ctr">
            <a:noAutofit/>
          </a:bodyPr>
          <a:lstStyle>
            <a:lvl1pPr>
              <a:defRPr sz="4400"/>
            </a:lvl1pPr>
          </a:lstStyle>
          <a:p>
            <a:r>
              <a:rPr lang="en-US" dirty="0"/>
              <a:t>Click to edit Master title style</a:t>
            </a:r>
            <a:endParaRPr lang="en-GB" dirty="0"/>
          </a:p>
        </p:txBody>
      </p:sp>
      <p:pic>
        <p:nvPicPr>
          <p:cNvPr id="4" name="Picture 3" descr="Logo&#10;&#10;Description automatically generated">
            <a:extLst>
              <a:ext uri="{FF2B5EF4-FFF2-40B4-BE49-F238E27FC236}">
                <a16:creationId xmlns:a16="http://schemas.microsoft.com/office/drawing/2014/main" id="{091700AE-4151-4808-8323-769940DD59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513" y="94129"/>
            <a:ext cx="2160750" cy="1220824"/>
          </a:xfrm>
          <a:prstGeom prst="rect">
            <a:avLst/>
          </a:prstGeom>
        </p:spPr>
      </p:pic>
    </p:spTree>
    <p:extLst>
      <p:ext uri="{BB962C8B-B14F-4D97-AF65-F5344CB8AC3E}">
        <p14:creationId xmlns:p14="http://schemas.microsoft.com/office/powerpoint/2010/main" val="260312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rgbClr val="00009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5" y="593766"/>
            <a:ext cx="11453888" cy="6075597"/>
          </a:xfrm>
        </p:spPr>
        <p:txBody>
          <a:bodyPr>
            <a:noAutofit/>
          </a:bodyPr>
          <a:lstStyle>
            <a:lvl1pPr marL="0" indent="-324081">
              <a:spcBef>
                <a:spcPts val="0"/>
              </a:spcBef>
              <a:buNone/>
              <a:defRPr sz="4000" b="1" baseline="0">
                <a:solidFill>
                  <a:srgbClr val="FFFF00"/>
                </a:solidFill>
                <a:latin typeface="Arial" panose="020B0604020202020204" pitchFamily="34" charset="0"/>
                <a:cs typeface="Arial" panose="020B0604020202020204" pitchFamily="34" charset="0"/>
              </a:defRPr>
            </a:lvl1pPr>
            <a:lvl2pPr>
              <a:defRPr sz="4000" b="1" baseline="0">
                <a:solidFill>
                  <a:srgbClr val="FFFF00"/>
                </a:solidFill>
                <a:latin typeface="Arial" panose="020B0604020202020204" pitchFamily="34" charset="0"/>
                <a:cs typeface="Arial" panose="020B0604020202020204" pitchFamily="34" charset="0"/>
              </a:defRPr>
            </a:lvl2pPr>
            <a:lvl3pPr>
              <a:defRPr sz="4000" b="1" baseline="0">
                <a:solidFill>
                  <a:srgbClr val="FFFF00"/>
                </a:solidFill>
                <a:latin typeface="Arial" panose="020B0604020202020204" pitchFamily="34" charset="0"/>
                <a:cs typeface="Arial" panose="020B0604020202020204" pitchFamily="34" charset="0"/>
              </a:defRPr>
            </a:lvl3pPr>
            <a:lvl4pPr>
              <a:defRPr sz="4000" b="1" baseline="0">
                <a:solidFill>
                  <a:srgbClr val="FFFF00"/>
                </a:solidFill>
                <a:latin typeface="Arial" panose="020B0604020202020204" pitchFamily="34" charset="0"/>
                <a:cs typeface="Arial" panose="020B0604020202020204" pitchFamily="34" charset="0"/>
              </a:defRPr>
            </a:lvl4pPr>
            <a:lvl5pPr>
              <a:defRPr sz="4000" b="1" baseline="0">
                <a:solidFill>
                  <a:srgbClr val="FFFF00"/>
                </a:solidFill>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789779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2F7B4A6-2DE5-4377-B360-EEAD114130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
          <a:stretch/>
        </p:blipFill>
        <p:spPr>
          <a:xfrm>
            <a:off x="0" y="4403983"/>
            <a:ext cx="12192000" cy="2872800"/>
          </a:xfrm>
          <a:prstGeom prst="rect">
            <a:avLst/>
          </a:prstGeom>
        </p:spPr>
      </p:pic>
      <p:grpSp>
        <p:nvGrpSpPr>
          <p:cNvPr id="4" name="Group 3">
            <a:extLst>
              <a:ext uri="{FF2B5EF4-FFF2-40B4-BE49-F238E27FC236}">
                <a16:creationId xmlns:a16="http://schemas.microsoft.com/office/drawing/2014/main" id="{0EAD51D6-DF68-4861-9D45-DEEA7780707A}"/>
              </a:ext>
            </a:extLst>
          </p:cNvPr>
          <p:cNvGrpSpPr/>
          <p:nvPr userDrawn="1"/>
        </p:nvGrpSpPr>
        <p:grpSpPr>
          <a:xfrm>
            <a:off x="2483405" y="390960"/>
            <a:ext cx="7350552" cy="3878856"/>
            <a:chOff x="1577811" y="752909"/>
            <a:chExt cx="9444372" cy="4983757"/>
          </a:xfrm>
        </p:grpSpPr>
        <p:pic>
          <p:nvPicPr>
            <p:cNvPr id="5" name="Picture 4" descr="A screenshot of a video game&#10;&#10;Description automatically generated with medium confidence">
              <a:extLst>
                <a:ext uri="{FF2B5EF4-FFF2-40B4-BE49-F238E27FC236}">
                  <a16:creationId xmlns:a16="http://schemas.microsoft.com/office/drawing/2014/main" id="{7CD7E0CC-346C-4C64-8CF0-13430988AE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2710" y="752909"/>
              <a:ext cx="9176343" cy="4101724"/>
            </a:xfrm>
            <a:prstGeom prst="rect">
              <a:avLst/>
            </a:prstGeom>
          </p:spPr>
        </p:pic>
        <p:pic>
          <p:nvPicPr>
            <p:cNvPr id="7" name="Picture 6">
              <a:extLst>
                <a:ext uri="{FF2B5EF4-FFF2-40B4-BE49-F238E27FC236}">
                  <a16:creationId xmlns:a16="http://schemas.microsoft.com/office/drawing/2014/main" id="{FEE095BB-0E35-48AC-B3C4-5184606603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77811" y="4784578"/>
              <a:ext cx="9444372" cy="952088"/>
            </a:xfrm>
            <a:prstGeom prst="rect">
              <a:avLst/>
            </a:prstGeom>
          </p:spPr>
        </p:pic>
      </p:grpSp>
    </p:spTree>
    <p:extLst>
      <p:ext uri="{BB962C8B-B14F-4D97-AF65-F5344CB8AC3E}">
        <p14:creationId xmlns:p14="http://schemas.microsoft.com/office/powerpoint/2010/main" val="658162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57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4_Blank">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7ACD2-987D-40B5-BCDB-B03260CBD09A}"/>
              </a:ext>
            </a:extLst>
          </p:cNvPr>
          <p:cNvSpPr txBox="1"/>
          <p:nvPr userDrawn="1"/>
        </p:nvSpPr>
        <p:spPr>
          <a:xfrm>
            <a:off x="-1" y="1307506"/>
            <a:ext cx="12192000" cy="5550494"/>
          </a:xfrm>
          <a:prstGeom prst="rect">
            <a:avLst/>
          </a:prstGeom>
          <a:solidFill>
            <a:srgbClr val="7DDDFF"/>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A086E414-B686-4D23-90D0-9EBFFBA52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2551"/>
            <a:ext cx="13779257" cy="4006735"/>
          </a:xfrm>
          <a:prstGeom prst="rect">
            <a:avLst/>
          </a:prstGeom>
        </p:spPr>
      </p:pic>
      <p:pic>
        <p:nvPicPr>
          <p:cNvPr id="4" name="Picture 3">
            <a:extLst>
              <a:ext uri="{FF2B5EF4-FFF2-40B4-BE49-F238E27FC236}">
                <a16:creationId xmlns:a16="http://schemas.microsoft.com/office/drawing/2014/main" id="{61CEEAC3-AF9C-4F6D-978C-FD9FAEDDA4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841248"/>
          </a:xfrm>
          <a:prstGeom prst="rect">
            <a:avLst/>
          </a:prstGeom>
        </p:spPr>
      </p:pic>
      <p:pic>
        <p:nvPicPr>
          <p:cNvPr id="7" name="Picture 6" descr="Logo&#10;&#10;Description automatically generated">
            <a:extLst>
              <a:ext uri="{FF2B5EF4-FFF2-40B4-BE49-F238E27FC236}">
                <a16:creationId xmlns:a16="http://schemas.microsoft.com/office/drawing/2014/main" id="{4FDC58B9-6C10-4824-AA1D-95751DDED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690" y="181276"/>
            <a:ext cx="1993326" cy="1126230"/>
          </a:xfrm>
          <a:prstGeom prst="rect">
            <a:avLst/>
          </a:prstGeom>
        </p:spPr>
      </p:pic>
    </p:spTree>
    <p:extLst>
      <p:ext uri="{BB962C8B-B14F-4D97-AF65-F5344CB8AC3E}">
        <p14:creationId xmlns:p14="http://schemas.microsoft.com/office/powerpoint/2010/main" val="2438919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AED-E3A3-4855-8D06-723471F15B9C}"/>
              </a:ext>
            </a:extLst>
          </p:cNvPr>
          <p:cNvSpPr>
            <a:spLocks noGrp="1"/>
          </p:cNvSpPr>
          <p:nvPr>
            <p:ph type="title" hasCustomPrompt="1"/>
          </p:nvPr>
        </p:nvSpPr>
        <p:spPr/>
        <p:txBody>
          <a:bodyPr/>
          <a:lstStyle>
            <a:lvl1pPr algn="ctr">
              <a:defRPr/>
            </a:lvl1pPr>
          </a:lstStyle>
          <a:p>
            <a:r>
              <a:rPr lang="en-US" dirty="0"/>
              <a:t>Assembly Executive</a:t>
            </a:r>
            <a:endParaRPr lang="en-GB" dirty="0"/>
          </a:p>
        </p:txBody>
      </p:sp>
      <p:sp>
        <p:nvSpPr>
          <p:cNvPr id="6" name="Text Placeholder 2">
            <a:extLst>
              <a:ext uri="{FF2B5EF4-FFF2-40B4-BE49-F238E27FC236}">
                <a16:creationId xmlns:a16="http://schemas.microsoft.com/office/drawing/2014/main" id="{CE21662A-3E84-4AE1-A27C-0E2FB8ECCE01}"/>
              </a:ext>
            </a:extLst>
          </p:cNvPr>
          <p:cNvSpPr>
            <a:spLocks noGrp="1"/>
          </p:cNvSpPr>
          <p:nvPr>
            <p:ph idx="1"/>
          </p:nvPr>
        </p:nvSpPr>
        <p:spPr>
          <a:xfrm>
            <a:off x="1144595" y="3580410"/>
            <a:ext cx="10515600" cy="3190320"/>
          </a:xfrm>
          <a:prstGeom prst="rect">
            <a:avLst/>
          </a:prstGeom>
        </p:spPr>
        <p:txBody>
          <a:bodyPr vert="horz" lIns="91440" tIns="45720" rIns="91440" bIns="45720" rtlCol="0">
            <a:normAutofit/>
          </a:bodyPr>
          <a:lstStyle>
            <a:lvl1pPr algn="ctr">
              <a:defRPr sz="3600">
                <a:solidFill>
                  <a:srgbClr val="00B0F0"/>
                </a:solidFill>
              </a:defRPr>
            </a:lvl1pPr>
          </a:lstStyle>
          <a:p>
            <a:pPr lvl="0"/>
            <a:r>
              <a:rPr lang="en-GB" dirty="0"/>
              <a:t>Session</a:t>
            </a:r>
          </a:p>
          <a:p>
            <a:pPr lvl="0"/>
            <a:r>
              <a:rPr lang="en-GB" dirty="0"/>
              <a:t>November 2021</a:t>
            </a:r>
          </a:p>
          <a:p>
            <a:pPr lvl="0"/>
            <a:r>
              <a:rPr lang="en-GB" dirty="0"/>
              <a:t>The United Reformed Church</a:t>
            </a:r>
          </a:p>
        </p:txBody>
      </p:sp>
      <p:pic>
        <p:nvPicPr>
          <p:cNvPr id="7" name="Picture 6" descr="Logo&#10;&#10;Description automatically generated">
            <a:extLst>
              <a:ext uri="{FF2B5EF4-FFF2-40B4-BE49-F238E27FC236}">
                <a16:creationId xmlns:a16="http://schemas.microsoft.com/office/drawing/2014/main" id="{764740B7-F822-4C20-9B4F-8CAC99A026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052" y="112908"/>
            <a:ext cx="1807390" cy="1021176"/>
          </a:xfrm>
          <a:prstGeom prst="rect">
            <a:avLst/>
          </a:prstGeom>
        </p:spPr>
      </p:pic>
    </p:spTree>
    <p:extLst>
      <p:ext uri="{BB962C8B-B14F-4D97-AF65-F5344CB8AC3E}">
        <p14:creationId xmlns:p14="http://schemas.microsoft.com/office/powerpoint/2010/main" val="411892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54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E78EF9-D3B7-4099-AB8E-96A9E83DC7B7}"/>
              </a:ext>
            </a:extLst>
          </p:cNvPr>
          <p:cNvSpPr/>
          <p:nvPr userDrawn="1"/>
        </p:nvSpPr>
        <p:spPr>
          <a:xfrm>
            <a:off x="0" y="0"/>
            <a:ext cx="12192000" cy="8431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B7A7CAF-909A-4BF3-91AC-FC6FD264D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737" b="-61171"/>
          <a:stretch/>
        </p:blipFill>
        <p:spPr>
          <a:xfrm>
            <a:off x="0" y="94129"/>
            <a:ext cx="13752945" cy="3906982"/>
          </a:xfrm>
          <a:prstGeom prst="rect">
            <a:avLst/>
          </a:prstGeom>
        </p:spPr>
      </p:pic>
      <p:sp>
        <p:nvSpPr>
          <p:cNvPr id="7" name="Text Placeholder 2">
            <a:extLst>
              <a:ext uri="{FF2B5EF4-FFF2-40B4-BE49-F238E27FC236}">
                <a16:creationId xmlns:a16="http://schemas.microsoft.com/office/drawing/2014/main" id="{28DA8D93-5ECB-43A7-B61F-68FAD41733E4}"/>
              </a:ext>
            </a:extLst>
          </p:cNvPr>
          <p:cNvSpPr>
            <a:spLocks noGrp="1"/>
          </p:cNvSpPr>
          <p:nvPr>
            <p:ph idx="1"/>
          </p:nvPr>
        </p:nvSpPr>
        <p:spPr>
          <a:xfrm>
            <a:off x="480293" y="2045699"/>
            <a:ext cx="11425380" cy="4614421"/>
          </a:xfrm>
          <a:prstGeom prst="rect">
            <a:avLst/>
          </a:prstGeom>
        </p:spPr>
        <p:txBody>
          <a:bodyPr vert="horz" lIns="91440" tIns="45720" rIns="91440" bIns="45720" rtlCol="0">
            <a:noAutofit/>
          </a:bodyPr>
          <a:lstStyle>
            <a:lvl1pPr>
              <a:defRPr sz="4000">
                <a:solidFill>
                  <a:srgbClr val="00B0F0"/>
                </a:solidFill>
              </a:defRPr>
            </a:lvl1pPr>
            <a:lvl2pPr>
              <a:defRPr sz="4000">
                <a:solidFill>
                  <a:srgbClr val="00B0F0"/>
                </a:solidFill>
              </a:defRPr>
            </a:lvl2pPr>
            <a:lvl3pPr>
              <a:defRPr sz="4000">
                <a:solidFill>
                  <a:srgbClr val="00B0F0"/>
                </a:solidFill>
              </a:defRPr>
            </a:lvl3pPr>
            <a:lvl4pPr>
              <a:defRPr sz="4000">
                <a:solidFill>
                  <a:srgbClr val="00B0F0"/>
                </a:solidFill>
              </a:defRPr>
            </a:lvl4pPr>
            <a:lvl5pPr>
              <a:defRPr sz="4000">
                <a:solidFill>
                  <a:srgbClr val="00B0F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DBDEE533-7C56-4D2E-B330-8D70C70091C5}"/>
              </a:ext>
            </a:extLst>
          </p:cNvPr>
          <p:cNvSpPr>
            <a:spLocks noGrp="1"/>
          </p:cNvSpPr>
          <p:nvPr>
            <p:ph type="title"/>
          </p:nvPr>
        </p:nvSpPr>
        <p:spPr>
          <a:xfrm>
            <a:off x="446108" y="186450"/>
            <a:ext cx="11425379" cy="1382790"/>
          </a:xfrm>
          <a:prstGeom prst="rect">
            <a:avLst/>
          </a:prstGeom>
        </p:spPr>
        <p:txBody>
          <a:bodyPr vert="horz" lIns="91440" tIns="45720" rIns="91440" bIns="45720" rtlCol="0" anchor="ctr">
            <a:noAutofit/>
          </a:bodyPr>
          <a:lstStyle>
            <a:lvl1pPr>
              <a:defRPr sz="4400"/>
            </a:lvl1pPr>
          </a:lstStyle>
          <a:p>
            <a:r>
              <a:rPr lang="en-US" dirty="0"/>
              <a:t>Click to edit Master title style</a:t>
            </a:r>
            <a:endParaRPr lang="en-GB" dirty="0"/>
          </a:p>
        </p:txBody>
      </p:sp>
      <p:pic>
        <p:nvPicPr>
          <p:cNvPr id="10" name="Picture 9" descr="Logo&#10;&#10;Description automatically generated">
            <a:extLst>
              <a:ext uri="{FF2B5EF4-FFF2-40B4-BE49-F238E27FC236}">
                <a16:creationId xmlns:a16="http://schemas.microsoft.com/office/drawing/2014/main" id="{AF474E1D-2C2A-45F3-A5B1-24D1F2ABE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3" y="91243"/>
            <a:ext cx="2160750" cy="1220824"/>
          </a:xfrm>
          <a:prstGeom prst="rect">
            <a:avLst/>
          </a:prstGeom>
        </p:spPr>
      </p:pic>
    </p:spTree>
    <p:extLst>
      <p:ext uri="{BB962C8B-B14F-4D97-AF65-F5344CB8AC3E}">
        <p14:creationId xmlns:p14="http://schemas.microsoft.com/office/powerpoint/2010/main" val="3332267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02A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9FC5E6-A3D0-4102-A982-2FF3FAB0E8B2}"/>
              </a:ext>
            </a:extLst>
          </p:cNvPr>
          <p:cNvSpPr/>
          <p:nvPr userDrawn="1"/>
        </p:nvSpPr>
        <p:spPr>
          <a:xfrm>
            <a:off x="0" y="0"/>
            <a:ext cx="12192000" cy="84314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435DEED-4F6D-477D-952F-8F47F994465D}"/>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12737" b="-61171"/>
          <a:stretch/>
        </p:blipFill>
        <p:spPr>
          <a:xfrm>
            <a:off x="0" y="94129"/>
            <a:ext cx="13752945" cy="3906982"/>
          </a:xfrm>
          <a:prstGeom prst="rect">
            <a:avLst/>
          </a:prstGeom>
        </p:spPr>
      </p:pic>
      <p:sp>
        <p:nvSpPr>
          <p:cNvPr id="2" name="Title Placeholder 1">
            <a:extLst>
              <a:ext uri="{FF2B5EF4-FFF2-40B4-BE49-F238E27FC236}">
                <a16:creationId xmlns:a16="http://schemas.microsoft.com/office/drawing/2014/main" id="{13EBF900-3A38-42BD-BE8C-8ECE5D5E4698}"/>
              </a:ext>
            </a:extLst>
          </p:cNvPr>
          <p:cNvSpPr>
            <a:spLocks noGrp="1"/>
          </p:cNvSpPr>
          <p:nvPr>
            <p:ph type="title"/>
          </p:nvPr>
        </p:nvSpPr>
        <p:spPr>
          <a:xfrm>
            <a:off x="621599" y="317936"/>
            <a:ext cx="11249890" cy="125130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092292E-9136-40CD-86D9-78F8491B9553}"/>
              </a:ext>
            </a:extLst>
          </p:cNvPr>
          <p:cNvSpPr>
            <a:spLocks noGrp="1"/>
          </p:cNvSpPr>
          <p:nvPr>
            <p:ph type="body" idx="1"/>
          </p:nvPr>
        </p:nvSpPr>
        <p:spPr>
          <a:xfrm>
            <a:off x="563420" y="2038725"/>
            <a:ext cx="11342253" cy="459450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432291A-81E2-4C47-943B-7A4847CACABC}"/>
              </a:ext>
            </a:extLst>
          </p:cNvPr>
          <p:cNvSpPr>
            <a:spLocks noGrp="1"/>
          </p:cNvSpPr>
          <p:nvPr>
            <p:ph type="ftr" sz="quarter" idx="3"/>
          </p:nvPr>
        </p:nvSpPr>
        <p:spPr>
          <a:xfrm>
            <a:off x="8077200" y="6268102"/>
            <a:ext cx="4114800" cy="365125"/>
          </a:xfrm>
          <a:prstGeom prst="rect">
            <a:avLst/>
          </a:prstGeom>
        </p:spPr>
        <p:txBody>
          <a:bodyPr vert="horz" lIns="91440" tIns="45720" rIns="91440" bIns="45720" rtlCol="0" anchor="ctr"/>
          <a:lstStyle>
            <a:lvl1pPr algn="ctr">
              <a:defRPr sz="2300">
                <a:solidFill>
                  <a:schemeClr val="bg1"/>
                </a:solidFill>
                <a:latin typeface="Arial" panose="020B0604020202020204" pitchFamily="34" charset="0"/>
                <a:cs typeface="Arial" panose="020B0604020202020204" pitchFamily="34" charset="0"/>
              </a:defRPr>
            </a:lvl1pPr>
          </a:lstStyle>
          <a:p>
            <a:r>
              <a:rPr lang="en-GB" dirty="0"/>
              <a:t>www.urc.org.uk/July-2020</a:t>
            </a:r>
          </a:p>
        </p:txBody>
      </p:sp>
    </p:spTree>
    <p:extLst>
      <p:ext uri="{BB962C8B-B14F-4D97-AF65-F5344CB8AC3E}">
        <p14:creationId xmlns:p14="http://schemas.microsoft.com/office/powerpoint/2010/main" val="100002251"/>
      </p:ext>
    </p:extLst>
  </p:cSld>
  <p:clrMap bg1="lt1" tx1="dk1" bg2="lt2" tx2="dk2" accent1="accent1" accent2="accent2" accent3="accent3" accent4="accent4" accent5="accent5" accent6="accent6" hlink="hlink" folHlink="folHlink"/>
  <p:sldLayoutIdLst>
    <p:sldLayoutId id="2147483678" r:id="rId1"/>
    <p:sldLayoutId id="2147483664" r:id="rId2"/>
    <p:sldLayoutId id="2147483697" r:id="rId3"/>
    <p:sldLayoutId id="2147483676" r:id="rId4"/>
    <p:sldLayoutId id="2147483698" r:id="rId5"/>
    <p:sldLayoutId id="2147483696" r:id="rId6"/>
    <p:sldLayoutId id="2147483669" r:id="rId7"/>
    <p:sldLayoutId id="2147483679"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r" defTabSz="914400" rtl="0" eaLnBrk="1" latinLnBrk="0" hangingPunct="1">
        <a:lnSpc>
          <a:spcPct val="10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745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D33A84BE-E2CA-4CFD-A562-6F702C954AAB}"/>
              </a:ext>
            </a:extLst>
          </p:cNvPr>
          <p:cNvSpPr txBox="1"/>
          <p:nvPr/>
        </p:nvSpPr>
        <p:spPr>
          <a:xfrm>
            <a:off x="1267968" y="2313793"/>
            <a:ext cx="9064752" cy="3313728"/>
          </a:xfrm>
          <a:prstGeom prst="rect">
            <a:avLst/>
          </a:prstGeom>
          <a:noFill/>
        </p:spPr>
        <p:txBody>
          <a:bodyPr wrap="square">
            <a:spAutoFit/>
          </a:bodyPr>
          <a:lstStyle/>
          <a:p>
            <a:pPr>
              <a:spcAft>
                <a:spcPts val="750"/>
              </a:spcAft>
            </a:pPr>
            <a:r>
              <a:rPr lang="en-AU" sz="2800" i="1" dirty="0">
                <a:solidFill>
                  <a:srgbClr val="000000"/>
                </a:solidFill>
                <a:effectLst/>
                <a:latin typeface="GillSansStd-Bold"/>
                <a:ea typeface="Times New Roman" panose="02020603050405020304" pitchFamily="18" charset="0"/>
              </a:rPr>
              <a:t>But </a:t>
            </a:r>
            <a:r>
              <a:rPr lang="en-AU" sz="2800" b="1" baseline="30000" dirty="0">
                <a:solidFill>
                  <a:srgbClr val="000000"/>
                </a:solidFill>
                <a:effectLst/>
                <a:latin typeface="GillSansStd-Bold"/>
                <a:ea typeface="Times New Roman" panose="02020603050405020304" pitchFamily="18" charset="0"/>
              </a:rPr>
              <a:t>18 </a:t>
            </a:r>
            <a:r>
              <a:rPr lang="en-AU" sz="2800" dirty="0">
                <a:solidFill>
                  <a:srgbClr val="000000"/>
                </a:solidFill>
                <a:effectLst/>
                <a:latin typeface="GillSansStd-Bold"/>
                <a:ea typeface="Times New Roman" panose="02020603050405020304" pitchFamily="18" charset="0"/>
              </a:rPr>
              <a:t>One guest after another started making excuses. The first one said, </a:t>
            </a:r>
            <a:r>
              <a:rPr lang="en-AU" sz="2800" b="1" dirty="0">
                <a:solidFill>
                  <a:srgbClr val="000000"/>
                </a:solidFill>
                <a:effectLst/>
                <a:latin typeface="GillSansStd-Bold"/>
                <a:ea typeface="Times New Roman" panose="02020603050405020304" pitchFamily="18" charset="0"/>
              </a:rPr>
              <a:t>“I bought some land, and I’ve got to look it over. Please excuse me.”</a:t>
            </a:r>
            <a:endParaRPr lang="en-GB" sz="2800" dirty="0">
              <a:effectLst/>
              <a:latin typeface="GillSansStd-Bold"/>
              <a:ea typeface="Times New Roman" panose="02020603050405020304" pitchFamily="18" charset="0"/>
            </a:endParaRPr>
          </a:p>
          <a:p>
            <a:pPr>
              <a:spcAft>
                <a:spcPts val="750"/>
              </a:spcAft>
            </a:pPr>
            <a:r>
              <a:rPr lang="en-AU" sz="2800" b="1" baseline="30000" dirty="0">
                <a:solidFill>
                  <a:srgbClr val="000000"/>
                </a:solidFill>
                <a:effectLst/>
                <a:latin typeface="GillSansStd-Bold"/>
                <a:ea typeface="Times New Roman" panose="02020603050405020304" pitchFamily="18" charset="0"/>
              </a:rPr>
              <a:t>19 </a:t>
            </a:r>
            <a:r>
              <a:rPr lang="en-AU" sz="2800" dirty="0">
                <a:solidFill>
                  <a:srgbClr val="000000"/>
                </a:solidFill>
                <a:effectLst/>
                <a:latin typeface="GillSansStd-Bold"/>
                <a:ea typeface="Times New Roman" panose="02020603050405020304" pitchFamily="18" charset="0"/>
              </a:rPr>
              <a:t>Another guest said, “</a:t>
            </a:r>
            <a:r>
              <a:rPr lang="en-AU" sz="2800" b="1" dirty="0">
                <a:solidFill>
                  <a:srgbClr val="000000"/>
                </a:solidFill>
                <a:effectLst/>
                <a:latin typeface="GillSansStd-Bold"/>
                <a:ea typeface="Times New Roman" panose="02020603050405020304" pitchFamily="18" charset="0"/>
              </a:rPr>
              <a:t>I bought five teams of oxen, and I need to try them out. Please excuse me.”</a:t>
            </a:r>
            <a:endParaRPr lang="en-GB" sz="2800" dirty="0">
              <a:effectLst/>
              <a:latin typeface="GillSansStd-Bold"/>
              <a:ea typeface="Times New Roman" panose="02020603050405020304" pitchFamily="18" charset="0"/>
            </a:endParaRPr>
          </a:p>
          <a:p>
            <a:pPr>
              <a:spcAft>
                <a:spcPts val="750"/>
              </a:spcAft>
            </a:pPr>
            <a:r>
              <a:rPr lang="en-AU" sz="2800" b="1" baseline="30000" dirty="0">
                <a:solidFill>
                  <a:srgbClr val="000000"/>
                </a:solidFill>
                <a:effectLst/>
                <a:latin typeface="GillSansStd-Bold"/>
                <a:ea typeface="Times New Roman" panose="02020603050405020304" pitchFamily="18" charset="0"/>
              </a:rPr>
              <a:t>20 </a:t>
            </a:r>
            <a:r>
              <a:rPr lang="en-AU" sz="2800" dirty="0">
                <a:solidFill>
                  <a:srgbClr val="000000"/>
                </a:solidFill>
                <a:effectLst/>
                <a:latin typeface="GillSansStd-Bold"/>
                <a:ea typeface="Times New Roman" panose="02020603050405020304" pitchFamily="18" charset="0"/>
              </a:rPr>
              <a:t>Still another guest said, </a:t>
            </a:r>
            <a:r>
              <a:rPr lang="en-AU" sz="2800" b="1" dirty="0">
                <a:solidFill>
                  <a:srgbClr val="000000"/>
                </a:solidFill>
                <a:effectLst/>
                <a:latin typeface="GillSansStd-Bold"/>
                <a:ea typeface="Times New Roman" panose="02020603050405020304" pitchFamily="18" charset="0"/>
              </a:rPr>
              <a:t>“I have just gotten married, and I can’t be there.”</a:t>
            </a:r>
            <a:endParaRPr lang="en-GB" sz="2800" dirty="0">
              <a:effectLst/>
              <a:latin typeface="GillSansStd-Bold"/>
              <a:ea typeface="Times New Roman" panose="02020603050405020304" pitchFamily="18" charset="0"/>
            </a:endParaRPr>
          </a:p>
        </p:txBody>
      </p:sp>
    </p:spTree>
    <p:extLst>
      <p:ext uri="{BB962C8B-B14F-4D97-AF65-F5344CB8AC3E}">
        <p14:creationId xmlns:p14="http://schemas.microsoft.com/office/powerpoint/2010/main" val="3591205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A0DC22F0-EB4C-4C59-9F9D-FDEC6D8436A9}"/>
              </a:ext>
            </a:extLst>
          </p:cNvPr>
          <p:cNvSpPr txBox="1"/>
          <p:nvPr/>
        </p:nvSpPr>
        <p:spPr>
          <a:xfrm>
            <a:off x="1267968" y="2226590"/>
            <a:ext cx="9064752" cy="3642023"/>
          </a:xfrm>
          <a:prstGeom prst="rect">
            <a:avLst/>
          </a:prstGeom>
          <a:noFill/>
        </p:spPr>
        <p:txBody>
          <a:bodyPr wrap="square">
            <a:spAutoFit/>
          </a:bodyPr>
          <a:lstStyle/>
          <a:p>
            <a:pPr>
              <a:spcAft>
                <a:spcPts val="750"/>
              </a:spcAft>
            </a:pPr>
            <a:r>
              <a:rPr lang="en-AU" sz="2800" b="1" baseline="30000" dirty="0">
                <a:solidFill>
                  <a:srgbClr val="000000"/>
                </a:solidFill>
                <a:effectLst/>
                <a:latin typeface="GillSansStd-Bold"/>
                <a:ea typeface="Times New Roman" panose="02020603050405020304" pitchFamily="18" charset="0"/>
              </a:rPr>
              <a:t>21 </a:t>
            </a:r>
            <a:r>
              <a:rPr lang="en-AU" sz="2800" dirty="0">
                <a:solidFill>
                  <a:srgbClr val="000000"/>
                </a:solidFill>
                <a:effectLst/>
                <a:latin typeface="GillSansStd-Bold"/>
                <a:ea typeface="Times New Roman" panose="02020603050405020304" pitchFamily="18" charset="0"/>
              </a:rPr>
              <a:t>The servant told his master what happened, and the master became so angry (</a:t>
            </a:r>
            <a:r>
              <a:rPr lang="en-AU" sz="2800" i="1" dirty="0">
                <a:solidFill>
                  <a:srgbClr val="000000"/>
                </a:solidFill>
                <a:effectLst/>
                <a:latin typeface="GillSansStd-Bold"/>
                <a:ea typeface="Times New Roman" panose="02020603050405020304" pitchFamily="18" charset="0"/>
              </a:rPr>
              <a:t>can everyone do an angry face)</a:t>
            </a:r>
            <a:r>
              <a:rPr lang="en-AU" sz="2800" dirty="0">
                <a:solidFill>
                  <a:srgbClr val="000000"/>
                </a:solidFill>
                <a:effectLst/>
                <a:latin typeface="GillSansStd-Bold"/>
                <a:ea typeface="Times New Roman" panose="02020603050405020304" pitchFamily="18" charset="0"/>
              </a:rPr>
              <a:t> the master became so angry that he said, “Go as fast as you can to every street and alley in town! Bring in everyone who is poor or crippled or blind or lame.”</a:t>
            </a:r>
            <a:endParaRPr lang="en-GB" sz="2800" dirty="0">
              <a:effectLst/>
              <a:latin typeface="GillSansStd-Bold"/>
              <a:ea typeface="Times New Roman" panose="02020603050405020304" pitchFamily="18" charset="0"/>
            </a:endParaRPr>
          </a:p>
          <a:p>
            <a:pPr>
              <a:spcAft>
                <a:spcPts val="750"/>
              </a:spcAft>
            </a:pPr>
            <a:r>
              <a:rPr lang="en-AU" sz="2800" i="1" dirty="0">
                <a:solidFill>
                  <a:srgbClr val="000000"/>
                </a:solidFill>
                <a:effectLst/>
                <a:latin typeface="GillSansStd-Bold"/>
                <a:ea typeface="Times New Roman" panose="02020603050405020304" pitchFamily="18" charset="0"/>
              </a:rPr>
              <a:t>Servant, go to all the people back there and bring them and their children. And what about those people back there, go and get them too.</a:t>
            </a:r>
            <a:endParaRPr lang="en-GB" sz="2800" dirty="0">
              <a:effectLst/>
              <a:latin typeface="GillSansStd-Bold"/>
              <a:ea typeface="Times New Roman" panose="02020603050405020304" pitchFamily="18" charset="0"/>
            </a:endParaRPr>
          </a:p>
        </p:txBody>
      </p:sp>
    </p:spTree>
    <p:extLst>
      <p:ext uri="{BB962C8B-B14F-4D97-AF65-F5344CB8AC3E}">
        <p14:creationId xmlns:p14="http://schemas.microsoft.com/office/powerpoint/2010/main" val="3908887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20EA6C1E-201F-4534-BA64-0FF5AF0D0750}"/>
              </a:ext>
            </a:extLst>
          </p:cNvPr>
          <p:cNvSpPr txBox="1"/>
          <p:nvPr/>
        </p:nvSpPr>
        <p:spPr>
          <a:xfrm>
            <a:off x="1243584" y="2607723"/>
            <a:ext cx="9601200" cy="3529171"/>
          </a:xfrm>
          <a:prstGeom prst="rect">
            <a:avLst/>
          </a:prstGeom>
          <a:noFill/>
        </p:spPr>
        <p:txBody>
          <a:bodyPr wrap="square">
            <a:spAutoFit/>
          </a:bodyPr>
          <a:lstStyle/>
          <a:p>
            <a:pPr>
              <a:spcAft>
                <a:spcPts val="750"/>
              </a:spcAft>
            </a:pPr>
            <a:r>
              <a:rPr lang="en-AU" sz="2400" b="1" baseline="30000" dirty="0">
                <a:solidFill>
                  <a:srgbClr val="000000"/>
                </a:solidFill>
                <a:effectLst/>
                <a:latin typeface="GillSansStd-Bold"/>
                <a:ea typeface="Times New Roman" panose="02020603050405020304" pitchFamily="18" charset="0"/>
              </a:rPr>
              <a:t>22 </a:t>
            </a:r>
            <a:r>
              <a:rPr lang="en-AU" sz="2400" dirty="0">
                <a:solidFill>
                  <a:srgbClr val="000000"/>
                </a:solidFill>
                <a:effectLst/>
                <a:latin typeface="GillSansStd-Bold"/>
                <a:ea typeface="Times New Roman" panose="02020603050405020304" pitchFamily="18" charset="0"/>
              </a:rPr>
              <a:t>When the servant returned, he said, </a:t>
            </a:r>
            <a:r>
              <a:rPr lang="en-AU" sz="2400" b="1" dirty="0">
                <a:solidFill>
                  <a:srgbClr val="000000"/>
                </a:solidFill>
                <a:effectLst/>
                <a:latin typeface="GillSansStd-Bold"/>
                <a:ea typeface="Times New Roman" panose="02020603050405020304" pitchFamily="18" charset="0"/>
              </a:rPr>
              <a:t>“Master, I’ve done what you told me, and there is still plenty of room for more people.”</a:t>
            </a:r>
            <a:endParaRPr lang="en-GB" sz="2400" dirty="0">
              <a:effectLst/>
              <a:latin typeface="GillSansStd-Bold"/>
              <a:ea typeface="Times New Roman" panose="02020603050405020304" pitchFamily="18" charset="0"/>
            </a:endParaRPr>
          </a:p>
          <a:p>
            <a:pPr>
              <a:spcAft>
                <a:spcPts val="750"/>
              </a:spcAft>
            </a:pPr>
            <a:r>
              <a:rPr lang="en-AU" sz="2400" b="1" baseline="30000" dirty="0">
                <a:solidFill>
                  <a:srgbClr val="000000"/>
                </a:solidFill>
                <a:effectLst/>
                <a:latin typeface="GillSansStd-Bold"/>
                <a:ea typeface="Times New Roman" panose="02020603050405020304" pitchFamily="18" charset="0"/>
              </a:rPr>
              <a:t>23 </a:t>
            </a:r>
            <a:r>
              <a:rPr lang="en-AU" sz="2400" dirty="0">
                <a:solidFill>
                  <a:srgbClr val="000000"/>
                </a:solidFill>
                <a:effectLst/>
                <a:latin typeface="GillSansStd-Bold"/>
                <a:ea typeface="Times New Roman" panose="02020603050405020304" pitchFamily="18" charset="0"/>
              </a:rPr>
              <a:t>His master then told him, “Go out along the back roads and fence rows and make people come in, so that my house will be full. </a:t>
            </a:r>
            <a:r>
              <a:rPr lang="en-AU" sz="2400" b="1" baseline="30000" dirty="0">
                <a:solidFill>
                  <a:srgbClr val="000000"/>
                </a:solidFill>
                <a:effectLst/>
                <a:latin typeface="GillSansStd-Bold"/>
                <a:ea typeface="Times New Roman" panose="02020603050405020304" pitchFamily="18" charset="0"/>
              </a:rPr>
              <a:t>24 </a:t>
            </a:r>
            <a:r>
              <a:rPr lang="en-AU" sz="2400" dirty="0">
                <a:solidFill>
                  <a:srgbClr val="000000"/>
                </a:solidFill>
                <a:effectLst/>
                <a:latin typeface="GillSansStd-Bold"/>
                <a:ea typeface="Times New Roman" panose="02020603050405020304" pitchFamily="18" charset="0"/>
              </a:rPr>
              <a:t>Not one of the guests I first invited will get even a bite of my food!”</a:t>
            </a:r>
            <a:endParaRPr lang="en-GB" sz="2400" dirty="0">
              <a:effectLst/>
              <a:latin typeface="GillSansStd-Bold"/>
              <a:ea typeface="Times New Roman" panose="02020603050405020304" pitchFamily="18" charset="0"/>
            </a:endParaRPr>
          </a:p>
          <a:p>
            <a:r>
              <a:rPr lang="en-AU" sz="2400" b="0" i="1" dirty="0">
                <a:solidFill>
                  <a:srgbClr val="454545"/>
                </a:solidFill>
                <a:effectLst/>
                <a:latin typeface="GillSansStd-Bold"/>
                <a:ea typeface="Calibri" panose="020F0502020204030204" pitchFamily="34" charset="0"/>
                <a:cs typeface="Times New Roman" panose="02020603050405020304" pitchFamily="18" charset="0"/>
              </a:rPr>
              <a:t>Go servant, go. Down the back there, invite them all, bring them along.</a:t>
            </a:r>
            <a:endParaRPr lang="en-GB" sz="2400" dirty="0">
              <a:solidFill>
                <a:srgbClr val="454545"/>
              </a:solidFill>
              <a:effectLst/>
              <a:latin typeface="GillSansStd-Bold"/>
              <a:ea typeface="Calibri" panose="020F0502020204030204" pitchFamily="34" charset="0"/>
              <a:cs typeface="Times New Roman" panose="02020603050405020304" pitchFamily="18" charset="0"/>
            </a:endParaRPr>
          </a:p>
          <a:p>
            <a:r>
              <a:rPr lang="en-AU" sz="2400" b="0" i="1" dirty="0">
                <a:solidFill>
                  <a:srgbClr val="454545"/>
                </a:solidFill>
                <a:effectLst/>
                <a:latin typeface="GillSansStd-Bold"/>
                <a:ea typeface="Calibri" panose="020F0502020204030204" pitchFamily="34" charset="0"/>
                <a:cs typeface="Times New Roman" panose="02020603050405020304" pitchFamily="18" charset="0"/>
              </a:rPr>
              <a:t>Come in, come in, make space for more people. There’s enough for everyone. You are all welcome. </a:t>
            </a:r>
            <a:endParaRPr lang="en-GB" sz="2400" dirty="0">
              <a:solidFill>
                <a:srgbClr val="454545"/>
              </a:solidFill>
              <a:effectLst/>
              <a:latin typeface="GillSansStd-Bold"/>
              <a:ea typeface="Calibri" panose="020F0502020204030204" pitchFamily="34" charset="0"/>
              <a:cs typeface="Times New Roman" panose="02020603050405020304" pitchFamily="18" charset="0"/>
            </a:endParaRPr>
          </a:p>
          <a:p>
            <a:r>
              <a:rPr lang="en-AU" sz="1800" dirty="0">
                <a:solidFill>
                  <a:srgbClr val="000000"/>
                </a:solidFill>
                <a:effectLst/>
                <a:latin typeface="Arial" panose="020B0604020202020204" pitchFamily="34"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8116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CB723-3659-47E8-819F-767598F310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0353" y="217598"/>
            <a:ext cx="4421703" cy="2332171"/>
          </a:xfrm>
          <a:prstGeom prst="rect">
            <a:avLst/>
          </a:prstGeom>
        </p:spPr>
      </p:pic>
      <p:sp>
        <p:nvSpPr>
          <p:cNvPr id="4" name="TextBox 3">
            <a:extLst>
              <a:ext uri="{FF2B5EF4-FFF2-40B4-BE49-F238E27FC236}">
                <a16:creationId xmlns:a16="http://schemas.microsoft.com/office/drawing/2014/main" id="{B52DFD68-2938-4991-9DD4-99B7B1525636}"/>
              </a:ext>
            </a:extLst>
          </p:cNvPr>
          <p:cNvSpPr txBox="1"/>
          <p:nvPr/>
        </p:nvSpPr>
        <p:spPr>
          <a:xfrm>
            <a:off x="738554" y="3182816"/>
            <a:ext cx="10752992" cy="3457357"/>
          </a:xfrm>
          <a:prstGeom prst="rect">
            <a:avLst/>
          </a:prstGeom>
          <a:noFill/>
        </p:spPr>
        <p:txBody>
          <a:bodyPr wrap="square" rtlCol="0">
            <a:spAutoFit/>
          </a:bodyPr>
          <a:lstStyle/>
          <a:p>
            <a:pPr marR="0" algn="ctr" rtl="0"/>
            <a:r>
              <a:rPr lang="en-GB" sz="3600" b="0" i="0" u="none" strike="noStrike" baseline="30000" dirty="0">
                <a:solidFill>
                  <a:srgbClr val="000000"/>
                </a:solidFill>
                <a:latin typeface="Andika" panose="02000000000000000000" pitchFamily="2" charset="0"/>
              </a:rPr>
              <a:t>The United Reformed Church will be celebrating its Jubilee throughout 2022 with local, regional and national events. </a:t>
            </a:r>
            <a:br>
              <a:rPr lang="en-GB" sz="3600" b="0" i="0" u="none" strike="noStrike" baseline="30000" dirty="0">
                <a:solidFill>
                  <a:srgbClr val="000000"/>
                </a:solidFill>
                <a:latin typeface="Andika" panose="02000000000000000000" pitchFamily="2" charset="0"/>
              </a:rPr>
            </a:br>
            <a:r>
              <a:rPr lang="en-GB" sz="3600" b="0" i="0" u="none" strike="noStrike" baseline="30000" dirty="0">
                <a:solidFill>
                  <a:srgbClr val="000000"/>
                </a:solidFill>
                <a:latin typeface="Andika" panose="02000000000000000000" pitchFamily="2" charset="0"/>
              </a:rPr>
              <a:t>To find out more go to our website: </a:t>
            </a:r>
            <a:r>
              <a:rPr lang="en-GB" sz="3600" b="1" i="0" u="none" strike="noStrike" baseline="30000" dirty="0">
                <a:solidFill>
                  <a:srgbClr val="009EE3"/>
                </a:solidFill>
                <a:latin typeface="Andika" panose="02000000000000000000" pitchFamily="2" charset="0"/>
              </a:rPr>
              <a:t>www.urc.org.uk/50</a:t>
            </a:r>
            <a:endParaRPr lang="en-GB" sz="3600" b="0" i="0" u="none" strike="noStrike" baseline="30000" dirty="0">
              <a:solidFill>
                <a:srgbClr val="000000"/>
              </a:solidFill>
              <a:latin typeface="Andika" panose="02000000000000000000" pitchFamily="2" charset="0"/>
            </a:endParaRPr>
          </a:p>
          <a:p>
            <a:pPr marR="0" algn="ctr" rtl="0"/>
            <a:endParaRPr lang="en-GB" sz="3600" b="0" i="0" u="none" strike="noStrike" baseline="30000" dirty="0">
              <a:solidFill>
                <a:srgbClr val="000000"/>
              </a:solidFill>
              <a:latin typeface="Andika" panose="02000000000000000000" pitchFamily="2" charset="0"/>
            </a:endParaRPr>
          </a:p>
          <a:p>
            <a:pPr marR="0" algn="ctr" rtl="0"/>
            <a:r>
              <a:rPr lang="en-GB" sz="3600" b="0" i="0" u="none" strike="noStrike" baseline="30000" dirty="0">
                <a:solidFill>
                  <a:srgbClr val="000000"/>
                </a:solidFill>
                <a:latin typeface="Andika" panose="02000000000000000000" pitchFamily="2" charset="0"/>
              </a:rPr>
              <a:t>You are warmly invited to join your local church for any of its activities, including worship. You can find your nearest URC here: </a:t>
            </a:r>
            <a:r>
              <a:rPr lang="en-GB" sz="3600" b="1" baseline="30000" dirty="0">
                <a:solidFill>
                  <a:srgbClr val="009EE3"/>
                </a:solidFill>
                <a:latin typeface="Andika" panose="02000000000000000000" pitchFamily="2" charset="0"/>
              </a:rPr>
              <a:t>www.urc.org.uk/find-a-church</a:t>
            </a:r>
          </a:p>
          <a:p>
            <a:pPr marR="0" algn="ctr" rtl="0"/>
            <a:endParaRPr lang="en-GB" sz="3600" b="1" baseline="30000" dirty="0">
              <a:solidFill>
                <a:srgbClr val="009EE3"/>
              </a:solidFill>
              <a:latin typeface="Andika" panose="02000000000000000000" pitchFamily="2" charset="0"/>
            </a:endParaRPr>
          </a:p>
          <a:p>
            <a:pPr marR="0" algn="ctr" rtl="0"/>
            <a:endParaRPr lang="en-GB" sz="2000" b="0" i="0" u="none" strike="noStrike" baseline="30000" dirty="0">
              <a:solidFill>
                <a:srgbClr val="000000"/>
              </a:solidFill>
              <a:latin typeface="Andika" panose="02000000000000000000" pitchFamily="2" charset="0"/>
            </a:endParaRPr>
          </a:p>
          <a:p>
            <a:pPr marR="0" algn="ctr" rtl="0"/>
            <a:r>
              <a:rPr lang="en-GB" sz="2000" b="0" i="0" u="none" strike="noStrike" baseline="30000" dirty="0">
                <a:solidFill>
                  <a:srgbClr val="000000"/>
                </a:solidFill>
                <a:latin typeface="Andika" panose="02000000000000000000" pitchFamily="2" charset="0"/>
              </a:rPr>
              <a:t>By Ruth White and Sam Richards, illustrations by Mark Beech and designed by Sara Foyle</a:t>
            </a:r>
          </a:p>
        </p:txBody>
      </p:sp>
    </p:spTree>
    <p:extLst>
      <p:ext uri="{BB962C8B-B14F-4D97-AF65-F5344CB8AC3E}">
        <p14:creationId xmlns:p14="http://schemas.microsoft.com/office/powerpoint/2010/main" val="3042328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8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BC76EB-EDD0-45B8-980D-CF08607A4147}"/>
              </a:ext>
            </a:extLst>
          </p:cNvPr>
          <p:cNvSpPr/>
          <p:nvPr/>
        </p:nvSpPr>
        <p:spPr>
          <a:xfrm>
            <a:off x="0" y="0"/>
            <a:ext cx="12192000" cy="6858000"/>
          </a:xfrm>
          <a:prstGeom prst="rect">
            <a:avLst/>
          </a:prstGeom>
          <a:solidFill>
            <a:srgbClr val="7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Map&#10;&#10;Description automatically generated">
            <a:extLst>
              <a:ext uri="{FF2B5EF4-FFF2-40B4-BE49-F238E27FC236}">
                <a16:creationId xmlns:a16="http://schemas.microsoft.com/office/drawing/2014/main" id="{F30F6A83-8098-47CE-92E5-7FC8FA4612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89376">
            <a:off x="731863" y="350142"/>
            <a:ext cx="4550215" cy="6157716"/>
          </a:xfrm>
          <a:prstGeom prst="rect">
            <a:avLst/>
          </a:prstGeom>
          <a:ln>
            <a:noFill/>
          </a:ln>
          <a:effectLst>
            <a:outerShdw blurRad="292100" dist="139700" dir="2700000" algn="tl" rotWithShape="0">
              <a:srgbClr val="333333">
                <a:alpha val="65000"/>
              </a:srgbClr>
            </a:outerShdw>
          </a:effectLst>
        </p:spPr>
      </p:pic>
      <p:pic>
        <p:nvPicPr>
          <p:cNvPr id="12" name="Picture 11" descr="Text&#10;&#10;Description automatically generated">
            <a:extLst>
              <a:ext uri="{FF2B5EF4-FFF2-40B4-BE49-F238E27FC236}">
                <a16:creationId xmlns:a16="http://schemas.microsoft.com/office/drawing/2014/main" id="{7DFFC327-900A-4B66-9DC2-E0E7B5F13E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4593" y="175846"/>
            <a:ext cx="5213375" cy="6858000"/>
          </a:xfrm>
          <a:prstGeom prst="rect">
            <a:avLst/>
          </a:prstGeom>
        </p:spPr>
      </p:pic>
    </p:spTree>
    <p:extLst>
      <p:ext uri="{BB962C8B-B14F-4D97-AF65-F5344CB8AC3E}">
        <p14:creationId xmlns:p14="http://schemas.microsoft.com/office/powerpoint/2010/main" val="2777755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F7E5210A-622C-4A46-8DF6-5A3756E17FC3}"/>
              </a:ext>
            </a:extLst>
          </p:cNvPr>
          <p:cNvSpPr txBox="1"/>
          <p:nvPr/>
        </p:nvSpPr>
        <p:spPr>
          <a:xfrm>
            <a:off x="1255776" y="2161309"/>
            <a:ext cx="9075756" cy="3539430"/>
          </a:xfrm>
          <a:prstGeom prst="rect">
            <a:avLst/>
          </a:prstGeom>
          <a:noFill/>
        </p:spPr>
        <p:txBody>
          <a:bodyPr wrap="square">
            <a:spAutoFit/>
          </a:bodyPr>
          <a:lstStyle/>
          <a:p>
            <a:pPr hangingPunct="0"/>
            <a:r>
              <a:rPr lang="en-GB" sz="2800" b="0" i="0" dirty="0">
                <a:solidFill>
                  <a:srgbClr val="231F20"/>
                </a:solidFill>
                <a:effectLst/>
                <a:latin typeface="GillSansStd-Light"/>
                <a:ea typeface="Times New Roman" panose="02020603050405020304" pitchFamily="18" charset="0"/>
                <a:cs typeface="Arial" panose="020B0604020202020204" pitchFamily="34" charset="0"/>
              </a:rPr>
              <a:t>The grace of our Lord Jesus Christ, the love of God,</a:t>
            </a:r>
            <a:r>
              <a:rPr lang="en-GB" sz="2800" dirty="0">
                <a:effectLst/>
                <a:latin typeface="Arial" panose="020B0604020202020204" pitchFamily="34" charset="0"/>
                <a:ea typeface="Times New Roman" panose="02020603050405020304" pitchFamily="18" charset="0"/>
                <a:cs typeface="Arial" panose="020B0604020202020204" pitchFamily="34" charset="0"/>
              </a:rPr>
              <a:t> </a:t>
            </a:r>
            <a:r>
              <a:rPr lang="en-GB" sz="2800" b="0" i="0" dirty="0">
                <a:solidFill>
                  <a:srgbClr val="231F20"/>
                </a:solidFill>
                <a:effectLst/>
                <a:latin typeface="GillSansStd-Light"/>
                <a:ea typeface="Times New Roman" panose="02020603050405020304" pitchFamily="18" charset="0"/>
                <a:cs typeface="Arial" panose="020B0604020202020204" pitchFamily="34" charset="0"/>
              </a:rPr>
              <a:t>and the fellowship of the Holy Spirit be with you all.</a:t>
            </a:r>
            <a:br>
              <a:rPr lang="en-GB" sz="2800" dirty="0">
                <a:effectLst/>
                <a:latin typeface="Arial" panose="020B0604020202020204" pitchFamily="34" charset="0"/>
                <a:ea typeface="Times New Roman" panose="02020603050405020304" pitchFamily="18" charset="0"/>
                <a:cs typeface="Arial" panose="020B0604020202020204" pitchFamily="34"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And also with you.</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br>
              <a:rPr lang="en-GB" sz="2800" b="1" dirty="0">
                <a:effectLst/>
                <a:latin typeface="Arial" panose="020B0604020202020204" pitchFamily="34" charset="0"/>
                <a:ea typeface="Times New Roman" panose="02020603050405020304" pitchFamily="18" charset="0"/>
              </a:rPr>
            </a:br>
            <a:r>
              <a:rPr lang="en-GB" sz="2800" b="0" i="0" dirty="0">
                <a:solidFill>
                  <a:srgbClr val="231F20"/>
                </a:solidFill>
                <a:effectLst/>
                <a:latin typeface="GillSansStd-Light"/>
                <a:ea typeface="Times New Roman" panose="02020603050405020304" pitchFamily="18" charset="0"/>
                <a:cs typeface="Arial" panose="020B0604020202020204" pitchFamily="34" charset="0"/>
              </a:rPr>
              <a:t>Shout for joy to the Lord, all the earth!</a:t>
            </a:r>
            <a:r>
              <a:rPr lang="en-GB" sz="2800" dirty="0">
                <a:effectLst/>
                <a:latin typeface="Arial" panose="020B0604020202020204" pitchFamily="34" charset="0"/>
                <a:ea typeface="Times New Roman" panose="02020603050405020304" pitchFamily="18" charset="0"/>
              </a:rPr>
              <a:t> </a:t>
            </a:r>
            <a:r>
              <a:rPr lang="en-GB" sz="2800" b="1" i="0" dirty="0">
                <a:solidFill>
                  <a:srgbClr val="231F20"/>
                </a:solidFill>
                <a:effectLst/>
                <a:latin typeface="GillSansStd-Light"/>
                <a:ea typeface="Times New Roman" panose="02020603050405020304" pitchFamily="18" charset="0"/>
                <a:cs typeface="Arial" panose="020B0604020202020204" pitchFamily="34" charset="0"/>
              </a:rPr>
              <a:t>(1,2,3…)</a:t>
            </a:r>
            <a:br>
              <a:rPr lang="en-GB" sz="2800" dirty="0">
                <a:effectLst/>
                <a:latin typeface="Arial" panose="020B0604020202020204" pitchFamily="34" charset="0"/>
                <a:ea typeface="Times New Roman" panose="02020603050405020304" pitchFamily="18" charset="0"/>
              </a:rPr>
            </a:br>
            <a:r>
              <a:rPr lang="en-GB" sz="2800" b="0" i="0" dirty="0">
                <a:solidFill>
                  <a:srgbClr val="231F20"/>
                </a:solidFill>
                <a:effectLst/>
                <a:latin typeface="GillSansStd-Light"/>
                <a:ea typeface="Times New Roman" panose="02020603050405020304" pitchFamily="18" charset="0"/>
                <a:cs typeface="Arial" panose="020B0604020202020204" pitchFamily="34" charset="0"/>
              </a:rPr>
              <a:t>(together)</a:t>
            </a:r>
            <a:br>
              <a:rPr lang="en-GB" sz="2800" dirty="0">
                <a:effectLst/>
                <a:latin typeface="Arial" panose="020B0604020202020204" pitchFamily="34" charset="0"/>
                <a:ea typeface="Times New Roman" panose="02020603050405020304" pitchFamily="18"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We will worship the Lord with gladness.</a:t>
            </a:r>
            <a:br>
              <a:rPr lang="en-GB" sz="2800" b="1" dirty="0">
                <a:effectLst/>
                <a:latin typeface="Arial" panose="020B0604020202020204" pitchFamily="34" charset="0"/>
                <a:ea typeface="Times New Roman" panose="02020603050405020304" pitchFamily="18"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We will come before God with joyful songs.</a:t>
            </a:r>
            <a:endParaRPr lang="en-GB" sz="2800" dirty="0"/>
          </a:p>
        </p:txBody>
      </p:sp>
    </p:spTree>
    <p:extLst>
      <p:ext uri="{BB962C8B-B14F-4D97-AF65-F5344CB8AC3E}">
        <p14:creationId xmlns:p14="http://schemas.microsoft.com/office/powerpoint/2010/main" val="3921791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119C12C9-9066-4EDC-994A-22D8634F6544}"/>
              </a:ext>
            </a:extLst>
          </p:cNvPr>
          <p:cNvSpPr txBox="1"/>
          <p:nvPr/>
        </p:nvSpPr>
        <p:spPr>
          <a:xfrm>
            <a:off x="1267968" y="2693305"/>
            <a:ext cx="9063564" cy="2246769"/>
          </a:xfrm>
          <a:prstGeom prst="rect">
            <a:avLst/>
          </a:prstGeom>
          <a:noFill/>
        </p:spPr>
        <p:txBody>
          <a:bodyPr wrap="square">
            <a:spAutoFit/>
          </a:bodyPr>
          <a:lstStyle/>
          <a:p>
            <a:pPr hangingPunct="0"/>
            <a:r>
              <a:rPr lang="en-GB" sz="2800" b="0" i="0" dirty="0">
                <a:solidFill>
                  <a:srgbClr val="231F20"/>
                </a:solidFill>
                <a:effectLst/>
                <a:latin typeface="GillSansStd-Light"/>
                <a:ea typeface="Times New Roman" panose="02020603050405020304" pitchFamily="18" charset="0"/>
                <a:cs typeface="Arial" panose="020B0604020202020204" pitchFamily="34" charset="0"/>
              </a:rPr>
              <a:t>The Lord is God. It is God who made us and we are his.</a:t>
            </a:r>
            <a:br>
              <a:rPr lang="en-GB" sz="2800" dirty="0">
                <a:effectLst/>
                <a:latin typeface="Arial" panose="020B0604020202020204" pitchFamily="34" charset="0"/>
                <a:ea typeface="Times New Roman" panose="02020603050405020304" pitchFamily="18" charset="0"/>
                <a:cs typeface="Arial" panose="020B0604020202020204" pitchFamily="34"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We are his people, the sheep of his pasture.</a:t>
            </a:r>
            <a:br>
              <a:rPr lang="en-GB" sz="2800" b="1" dirty="0">
                <a:effectLst/>
                <a:latin typeface="Arial" panose="020B0604020202020204" pitchFamily="34" charset="0"/>
                <a:ea typeface="Times New Roman" panose="02020603050405020304" pitchFamily="18" charset="0"/>
                <a:cs typeface="Arial" panose="020B0604020202020204" pitchFamily="34" charset="0"/>
              </a:rPr>
            </a:br>
            <a:r>
              <a:rPr lang="en-GB" sz="2800" b="0" i="0" dirty="0">
                <a:solidFill>
                  <a:srgbClr val="231F20"/>
                </a:solidFill>
                <a:effectLst/>
                <a:latin typeface="GillSansStd-Light"/>
                <a:ea typeface="Times New Roman" panose="02020603050405020304" pitchFamily="18" charset="0"/>
                <a:cs typeface="Arial" panose="020B0604020202020204" pitchFamily="34" charset="0"/>
              </a:rPr>
              <a:t>We enter God’s gates with thanksgiving.</a:t>
            </a:r>
            <a:br>
              <a:rPr lang="en-GB" sz="2800" dirty="0">
                <a:effectLst/>
                <a:latin typeface="Arial" panose="020B0604020202020204" pitchFamily="34" charset="0"/>
                <a:ea typeface="Times New Roman" panose="02020603050405020304" pitchFamily="18" charset="0"/>
                <a:cs typeface="Arial" panose="020B0604020202020204" pitchFamily="34"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We come to God’s courts with praise.</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i="0" dirty="0">
                <a:solidFill>
                  <a:srgbClr val="231F20"/>
                </a:solidFill>
                <a:effectLst/>
                <a:latin typeface="GillSansStd-Light"/>
                <a:ea typeface="Times New Roman" panose="02020603050405020304" pitchFamily="18" charset="0"/>
                <a:cs typeface="Arial" panose="020B0604020202020204" pitchFamily="34" charset="0"/>
              </a:rPr>
              <a:t>(1,2,3…)</a:t>
            </a:r>
            <a:endParaRPr lang="en-GB" sz="2800" dirty="0"/>
          </a:p>
        </p:txBody>
      </p:sp>
    </p:spTree>
    <p:extLst>
      <p:ext uri="{BB962C8B-B14F-4D97-AF65-F5344CB8AC3E}">
        <p14:creationId xmlns:p14="http://schemas.microsoft.com/office/powerpoint/2010/main" val="3045312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4628C974-CD41-49D2-B896-A22C814FB8AA}"/>
              </a:ext>
            </a:extLst>
          </p:cNvPr>
          <p:cNvSpPr txBox="1"/>
          <p:nvPr/>
        </p:nvSpPr>
        <p:spPr>
          <a:xfrm>
            <a:off x="1243584" y="2831805"/>
            <a:ext cx="9087948" cy="1661993"/>
          </a:xfrm>
          <a:prstGeom prst="rect">
            <a:avLst/>
          </a:prstGeom>
          <a:noFill/>
        </p:spPr>
        <p:txBody>
          <a:bodyPr wrap="square">
            <a:spAutoFit/>
          </a:bodyPr>
          <a:lstStyle/>
          <a:p>
            <a:pPr hangingPunct="0"/>
            <a:r>
              <a:rPr lang="en-GB" sz="1800" b="1" i="0" dirty="0">
                <a:solidFill>
                  <a:srgbClr val="231F20"/>
                </a:solidFill>
                <a:effectLst/>
                <a:latin typeface="GillSansStd-Light"/>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GB" sz="2800" b="0" i="0" dirty="0">
                <a:solidFill>
                  <a:srgbClr val="231F20"/>
                </a:solidFill>
                <a:effectLst/>
                <a:latin typeface="GillSansStd-Light"/>
                <a:ea typeface="Times New Roman" panose="02020603050405020304" pitchFamily="18" charset="0"/>
                <a:cs typeface="Arial" panose="020B0604020202020204" pitchFamily="34" charset="0"/>
              </a:rPr>
              <a:t>The Lord is good and his love endures forever.</a:t>
            </a:r>
            <a:br>
              <a:rPr lang="en-GB" sz="2800" dirty="0">
                <a:effectLst/>
                <a:latin typeface="Arial" panose="020B0604020202020204" pitchFamily="34" charset="0"/>
                <a:ea typeface="Times New Roman" panose="02020603050405020304" pitchFamily="18" charset="0"/>
                <a:cs typeface="Arial" panose="020B0604020202020204" pitchFamily="34" charset="0"/>
              </a:rPr>
            </a:br>
            <a:r>
              <a:rPr lang="en-GB" sz="2800" b="1" i="0" dirty="0">
                <a:solidFill>
                  <a:srgbClr val="231F20"/>
                </a:solidFill>
                <a:effectLst/>
                <a:latin typeface="GillSansStd-Bold"/>
                <a:ea typeface="Times New Roman" panose="02020603050405020304" pitchFamily="18" charset="0"/>
                <a:cs typeface="Arial" panose="020B0604020202020204" pitchFamily="34" charset="0"/>
              </a:rPr>
              <a:t>God’s faithfulness continues through all generations.</a:t>
            </a:r>
            <a:br>
              <a:rPr lang="en-GB" sz="2800" b="1" dirty="0">
                <a:effectLst/>
                <a:latin typeface="Arial" panose="020B0604020202020204" pitchFamily="34" charset="0"/>
                <a:ea typeface="Times New Roman" panose="02020603050405020304" pitchFamily="18" charset="0"/>
                <a:cs typeface="Arial" panose="020B0604020202020204" pitchFamily="34" charset="0"/>
              </a:rPr>
            </a:br>
            <a:r>
              <a:rPr lang="en-GB" sz="2800" b="1" i="0" dirty="0">
                <a:solidFill>
                  <a:srgbClr val="231F20"/>
                </a:solidFill>
                <a:effectLst/>
                <a:latin typeface="GillSansStd-Light"/>
                <a:ea typeface="Times New Roman" panose="02020603050405020304" pitchFamily="18" charset="0"/>
                <a:cs typeface="Arial" panose="020B0604020202020204" pitchFamily="34" charset="0"/>
              </a:rPr>
              <a:t>(1,2,3…)</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794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8" name="TextBox 7">
            <a:extLst>
              <a:ext uri="{FF2B5EF4-FFF2-40B4-BE49-F238E27FC236}">
                <a16:creationId xmlns:a16="http://schemas.microsoft.com/office/drawing/2014/main" id="{0E7FE80F-37D0-4CA2-A541-142FACD71957}"/>
              </a:ext>
            </a:extLst>
          </p:cNvPr>
          <p:cNvSpPr txBox="1"/>
          <p:nvPr/>
        </p:nvSpPr>
        <p:spPr>
          <a:xfrm>
            <a:off x="1243584" y="2554885"/>
            <a:ext cx="9089136" cy="2523768"/>
          </a:xfrm>
          <a:prstGeom prst="rect">
            <a:avLst/>
          </a:prstGeom>
          <a:noFill/>
        </p:spPr>
        <p:txBody>
          <a:bodyPr wrap="square">
            <a:spAutoFit/>
          </a:bodyPr>
          <a:lstStyle/>
          <a:p>
            <a:pPr hangingPunct="0"/>
            <a:r>
              <a:rPr lang="en-GB" sz="1800" b="1" dirty="0">
                <a:effectLst/>
                <a:latin typeface="Gill Sans MT" panose="020B0502020104020203" pitchFamily="34" charset="0"/>
                <a:ea typeface="Times New Roman" panose="02020603050405020304" pitchFamily="18" charset="0"/>
                <a:cs typeface="Arial" panose="020B0604020202020204" pitchFamily="34" charset="0"/>
              </a:rPr>
              <a:t> </a:t>
            </a:r>
            <a:endParaRPr lang="en-GB" sz="1400" dirty="0">
              <a:effectLst/>
              <a:latin typeface="Gill Sans MT" panose="020B0502020104020203" pitchFamily="34" charset="0"/>
              <a:ea typeface="Times New Roman" panose="02020603050405020304" pitchFamily="18" charset="0"/>
              <a:cs typeface="Times New Roman" panose="02020603050405020304" pitchFamily="18" charset="0"/>
            </a:endParaRPr>
          </a:p>
          <a:p>
            <a:pPr hangingPunct="0"/>
            <a:r>
              <a:rPr lang="en-GB" sz="2800" b="1" dirty="0">
                <a:effectLst/>
                <a:latin typeface="GillSansStd-Bold"/>
                <a:ea typeface="Times New Roman" panose="02020603050405020304" pitchFamily="18" charset="0"/>
                <a:cs typeface="Arial" panose="020B0604020202020204" pitchFamily="34" charset="0"/>
              </a:rPr>
              <a:t>DECLARATION OF FORGIVENESS</a:t>
            </a:r>
            <a:br>
              <a:rPr lang="en-GB" sz="2800" b="1" dirty="0">
                <a:effectLst/>
                <a:latin typeface="GillSansStd-Bold"/>
                <a:ea typeface="Times New Roman" panose="02020603050405020304" pitchFamily="18" charset="0"/>
                <a:cs typeface="Arial" panose="020B0604020202020204" pitchFamily="34" charset="0"/>
              </a:rPr>
            </a:br>
            <a:r>
              <a:rPr lang="en-GB" sz="2800" dirty="0">
                <a:effectLst/>
                <a:latin typeface="GillSansStd-Bold"/>
                <a:ea typeface="Times New Roman" panose="02020603050405020304" pitchFamily="18" charset="0"/>
                <a:cs typeface="Arial" panose="020B0604020202020204" pitchFamily="34" charset="0"/>
              </a:rPr>
              <a:t>Christ Jesus did not arrive in this world to condemn us, but that the world through him might be rescued and healed. Hear with confidence as I declare to you Our sins are forgiven, </a:t>
            </a:r>
            <a:r>
              <a:rPr lang="en-GB" sz="2800" b="1" dirty="0">
                <a:effectLst/>
                <a:latin typeface="GillSansStd-Bold"/>
                <a:ea typeface="Times New Roman" panose="02020603050405020304" pitchFamily="18" charset="0"/>
                <a:cs typeface="Arial" panose="020B0604020202020204" pitchFamily="34" charset="0"/>
              </a:rPr>
              <a:t>Thanks be to God</a:t>
            </a:r>
            <a:r>
              <a:rPr lang="en-GB" sz="2800" b="1" dirty="0">
                <a:solidFill>
                  <a:srgbClr val="FF0000"/>
                </a:solidFill>
                <a:effectLst/>
                <a:latin typeface="GillSansStd-Bold"/>
                <a:ea typeface="Times New Roman" panose="02020603050405020304" pitchFamily="18" charset="0"/>
                <a:cs typeface="Arial" panose="020B0604020202020204" pitchFamily="34" charset="0"/>
              </a:rPr>
              <a:t> </a:t>
            </a:r>
            <a:endParaRPr lang="en-GB" sz="2800" dirty="0">
              <a:effectLst/>
              <a:latin typeface="GillSansStd-Bold"/>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860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C64A4BD2-407D-4EA6-9ED0-E876350C4B85}"/>
              </a:ext>
            </a:extLst>
          </p:cNvPr>
          <p:cNvSpPr txBox="1"/>
          <p:nvPr/>
        </p:nvSpPr>
        <p:spPr>
          <a:xfrm>
            <a:off x="1243584" y="1585389"/>
            <a:ext cx="9089136" cy="4801314"/>
          </a:xfrm>
          <a:prstGeom prst="rect">
            <a:avLst/>
          </a:prstGeom>
          <a:noFill/>
        </p:spPr>
        <p:txBody>
          <a:bodyPr wrap="square">
            <a:spAutoFit/>
          </a:bodyPr>
          <a:lstStyle/>
          <a:p>
            <a:pPr hangingPunct="0"/>
            <a:r>
              <a:rPr lang="en-GB"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latin typeface="GillSansStd-Bold"/>
              <a:ea typeface="Times New Roman" panose="02020603050405020304" pitchFamily="18" charset="0"/>
              <a:cs typeface="Times New Roman" panose="02020603050405020304" pitchFamily="18" charset="0"/>
            </a:endParaRPr>
          </a:p>
          <a:p>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b="1" dirty="0">
                <a:solidFill>
                  <a:srgbClr val="454545"/>
                </a:solidFill>
                <a:latin typeface="GillSansStd-Bold"/>
                <a:ea typeface="Calibri" panose="020F0502020204030204" pitchFamily="34" charset="0"/>
                <a:cs typeface="Times New Roman" panose="02020603050405020304" pitchFamily="18" charset="0"/>
              </a:rPr>
              <a:t>	</a:t>
            </a:r>
            <a:r>
              <a:rPr lang="en-AU" sz="2400" dirty="0">
                <a:solidFill>
                  <a:srgbClr val="454545"/>
                </a:solidFill>
                <a:latin typeface="GillSansStd-Bold"/>
                <a:ea typeface="Calibri" panose="020F0502020204030204" pitchFamily="34" charset="0"/>
                <a:cs typeface="Times New Roman" panose="02020603050405020304" pitchFamily="18" charset="0"/>
              </a:rPr>
              <a:t>God you know what I said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b="1" dirty="0">
                <a:solidFill>
                  <a:srgbClr val="454545"/>
                </a:solidFill>
                <a:latin typeface="GillSansStd-Bold"/>
                <a:ea typeface="Calibri" panose="020F0502020204030204" pitchFamily="34" charset="0"/>
                <a:cs typeface="Times New Roman" panose="02020603050405020304" pitchFamily="18" charset="0"/>
              </a:rPr>
              <a:t>	</a:t>
            </a:r>
            <a:r>
              <a:rPr lang="en-AU" sz="2400" dirty="0">
                <a:solidFill>
                  <a:srgbClr val="454545"/>
                </a:solidFill>
                <a:latin typeface="GillSansStd-Bold"/>
                <a:ea typeface="Calibri" panose="020F0502020204030204" pitchFamily="34" charset="0"/>
                <a:cs typeface="Times New Roman" panose="02020603050405020304" pitchFamily="18" charset="0"/>
              </a:rPr>
              <a:t>God you know what I did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God you know what I didn’t do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b="1" dirty="0">
                <a:solidFill>
                  <a:srgbClr val="454545"/>
                </a:solidFill>
                <a:latin typeface="GillSansStd-Bold"/>
                <a:ea typeface="Calibri" panose="020F0502020204030204" pitchFamily="34" charset="0"/>
                <a:cs typeface="Times New Roman" panose="02020603050405020304" pitchFamily="18" charset="0"/>
              </a:rPr>
              <a:t>	</a:t>
            </a:r>
            <a:r>
              <a:rPr lang="en-AU" sz="2400" dirty="0">
                <a:solidFill>
                  <a:srgbClr val="454545"/>
                </a:solidFill>
                <a:latin typeface="GillSansStd-Bold"/>
                <a:ea typeface="Calibri" panose="020F0502020204030204" pitchFamily="34" charset="0"/>
                <a:cs typeface="Times New Roman" panose="02020603050405020304" pitchFamily="18" charset="0"/>
              </a:rPr>
              <a:t>God you know what I allowed</a:t>
            </a:r>
            <a:r>
              <a:rPr lang="en-AU" sz="2400" b="1" dirty="0">
                <a:solidFill>
                  <a:srgbClr val="454545"/>
                </a:solidFill>
                <a:latin typeface="GillSansStd-Bold"/>
                <a:ea typeface="Calibri" panose="020F0502020204030204" pitchFamily="34" charset="0"/>
                <a:cs typeface="Times New Roman" panose="02020603050405020304" pitchFamily="18" charset="0"/>
              </a:rPr>
              <a:t> </a:t>
            </a:r>
            <a:r>
              <a:rPr lang="en-AU" sz="2400" dirty="0">
                <a:solidFill>
                  <a:srgbClr val="454545"/>
                </a:solidFill>
                <a:latin typeface="GillSansStd-Bold"/>
                <a:ea typeface="Calibri" panose="020F0502020204030204" pitchFamily="34" charset="0"/>
                <a:cs typeface="Times New Roman" panose="02020603050405020304" pitchFamily="18" charset="0"/>
              </a:rPr>
              <a:t>–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God you know what I ignored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God you know what I held back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pPr indent="457200"/>
            <a:r>
              <a:rPr lang="en-AU" sz="2400" dirty="0">
                <a:solidFill>
                  <a:srgbClr val="454545"/>
                </a:solidFill>
                <a:latin typeface="GillSansStd-Bold"/>
                <a:ea typeface="Calibri" panose="020F0502020204030204" pitchFamily="34" charset="0"/>
                <a:cs typeface="Times New Roman" panose="02020603050405020304" pitchFamily="18" charset="0"/>
              </a:rPr>
              <a:t>	God you know what I thought – </a:t>
            </a:r>
            <a:r>
              <a:rPr lang="en-AU" sz="2400" b="1" dirty="0">
                <a:solidFill>
                  <a:srgbClr val="454545"/>
                </a:solidFill>
                <a:latin typeface="GillSansStd-Bold"/>
                <a:ea typeface="Calibri" panose="020F0502020204030204" pitchFamily="34" charset="0"/>
                <a:cs typeface="Times New Roman" panose="02020603050405020304" pitchFamily="18" charset="0"/>
              </a:rPr>
              <a:t>SORRY</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a:t>
            </a:r>
            <a:r>
              <a:rPr lang="en-AU" sz="2400" b="1" dirty="0">
                <a:solidFill>
                  <a:srgbClr val="454545"/>
                </a:solidFill>
                <a:latin typeface="GillSansStd-Bold"/>
                <a:ea typeface="Calibri" panose="020F0502020204030204" pitchFamily="34" charset="0"/>
                <a:cs typeface="Times New Roman" panose="02020603050405020304" pitchFamily="18" charset="0"/>
              </a:rPr>
              <a:t>God forgive me and help me to forgive others.</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b="1" dirty="0">
                <a:solidFill>
                  <a:srgbClr val="454545"/>
                </a:solidFill>
                <a:latin typeface="GillSansStd-Bold"/>
                <a:ea typeface="Calibri" panose="020F0502020204030204" pitchFamily="34" charset="0"/>
                <a:cs typeface="Times New Roman" panose="02020603050405020304" pitchFamily="18" charset="0"/>
              </a:rPr>
              <a:t>	Make today a new start.</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You are forgiven. You are loved. You are new.</a:t>
            </a:r>
            <a:endParaRPr lang="en-GB" sz="2400" dirty="0">
              <a:solidFill>
                <a:srgbClr val="454545"/>
              </a:solidFill>
              <a:latin typeface="GillSansStd-Bold"/>
              <a:ea typeface="Calibri" panose="020F0502020204030204" pitchFamily="34" charset="0"/>
              <a:cs typeface="Times New Roman" panose="02020603050405020304" pitchFamily="18" charset="0"/>
            </a:endParaRPr>
          </a:p>
          <a:p>
            <a:r>
              <a:rPr lang="en-AU" sz="2400" dirty="0">
                <a:solidFill>
                  <a:srgbClr val="454545"/>
                </a:solidFill>
                <a:latin typeface="GillSansStd-Bold"/>
                <a:ea typeface="Calibri" panose="020F0502020204030204" pitchFamily="34" charset="0"/>
                <a:cs typeface="Times New Roman" panose="02020603050405020304" pitchFamily="18" charset="0"/>
              </a:rPr>
              <a:t>	</a:t>
            </a:r>
            <a:r>
              <a:rPr lang="en-AU" sz="2400" b="1" dirty="0">
                <a:solidFill>
                  <a:srgbClr val="454545"/>
                </a:solidFill>
                <a:latin typeface="GillSansStd-Bold"/>
                <a:ea typeface="Calibri" panose="020F0502020204030204" pitchFamily="34" charset="0"/>
                <a:cs typeface="Times New Roman" panose="02020603050405020304" pitchFamily="18" charset="0"/>
              </a:rPr>
              <a:t>Thank you. Amen.</a:t>
            </a:r>
            <a:endParaRPr lang="en-GB" sz="2400" dirty="0">
              <a:solidFill>
                <a:srgbClr val="454545"/>
              </a:solidFill>
              <a:latin typeface="GillSansStd-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779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EB9D158D-3A70-4790-B0BE-E44F039F5F74}"/>
              </a:ext>
            </a:extLst>
          </p:cNvPr>
          <p:cNvSpPr txBox="1"/>
          <p:nvPr/>
        </p:nvSpPr>
        <p:spPr>
          <a:xfrm>
            <a:off x="1255776" y="2202097"/>
            <a:ext cx="9973056" cy="3416320"/>
          </a:xfrm>
          <a:prstGeom prst="rect">
            <a:avLst/>
          </a:prstGeom>
          <a:noFill/>
        </p:spPr>
        <p:txBody>
          <a:bodyPr wrap="square">
            <a:spAutoFit/>
          </a:bodyPr>
          <a:lstStyle/>
          <a:p>
            <a:pPr>
              <a:spcAft>
                <a:spcPts val="750"/>
              </a:spcAft>
            </a:pPr>
            <a:endParaRPr lang="en-AU" sz="2800" b="1" i="0" dirty="0">
              <a:solidFill>
                <a:srgbClr val="000000"/>
              </a:solidFill>
              <a:highlight>
                <a:srgbClr val="FFFF00"/>
              </a:highlight>
              <a:latin typeface="Arial" panose="020B0604020202020204" pitchFamily="34" charset="0"/>
              <a:ea typeface="Times New Roman" panose="02020603050405020304" pitchFamily="18" charset="0"/>
            </a:endParaRPr>
          </a:p>
          <a:p>
            <a:pPr>
              <a:spcAft>
                <a:spcPts val="750"/>
              </a:spcAft>
            </a:pPr>
            <a:r>
              <a:rPr lang="en-AU" sz="2800" b="1" i="0" dirty="0">
                <a:solidFill>
                  <a:srgbClr val="000000"/>
                </a:solidFill>
                <a:effectLst/>
                <a:latin typeface="GillSansStd-Bold"/>
                <a:ea typeface="Times New Roman" panose="02020603050405020304" pitchFamily="18" charset="0"/>
              </a:rPr>
              <a:t>One day Jesus was at a dinner party and one of the guests said to Jesus, </a:t>
            </a:r>
            <a:r>
              <a:rPr lang="en-AU" sz="2800" dirty="0">
                <a:solidFill>
                  <a:srgbClr val="000000"/>
                </a:solidFill>
                <a:effectLst/>
                <a:latin typeface="GillSansStd-Bold"/>
                <a:ea typeface="Times New Roman" panose="02020603050405020304" pitchFamily="18" charset="0"/>
              </a:rPr>
              <a:t>“The greatest blessing of all is to be at the banquet in God’s kingdom!”</a:t>
            </a:r>
          </a:p>
          <a:p>
            <a:pPr>
              <a:spcAft>
                <a:spcPts val="750"/>
              </a:spcAft>
            </a:pPr>
            <a:endParaRPr lang="en-GB" sz="2800" dirty="0">
              <a:effectLst/>
              <a:latin typeface="GillSansStd-Bold"/>
              <a:ea typeface="Times New Roman" panose="02020603050405020304" pitchFamily="18" charset="0"/>
            </a:endParaRPr>
          </a:p>
          <a:p>
            <a:r>
              <a:rPr lang="en-AU" sz="2800" b="1" i="0" dirty="0">
                <a:solidFill>
                  <a:srgbClr val="454545"/>
                </a:solidFill>
                <a:effectLst/>
                <a:latin typeface="GillSansStd-Bold"/>
                <a:ea typeface="Calibri" panose="020F0502020204030204" pitchFamily="34" charset="0"/>
                <a:cs typeface="Times New Roman" panose="02020603050405020304" pitchFamily="18" charset="0"/>
              </a:rPr>
              <a:t>Then Jesus said told this story:</a:t>
            </a:r>
            <a:endParaRPr lang="en-GB" sz="2800" dirty="0">
              <a:solidFill>
                <a:srgbClr val="454545"/>
              </a:solidFill>
              <a:effectLst/>
              <a:latin typeface="GillSansStd-Bold"/>
              <a:ea typeface="Calibri" panose="020F0502020204030204" pitchFamily="34" charset="0"/>
              <a:cs typeface="Times New Roman" panose="02020603050405020304" pitchFamily="18" charset="0"/>
            </a:endParaRPr>
          </a:p>
          <a:p>
            <a:pPr>
              <a:spcAft>
                <a:spcPts val="750"/>
              </a:spcAft>
            </a:pPr>
            <a:r>
              <a:rPr lang="en-AU" sz="2800" dirty="0">
                <a:solidFill>
                  <a:srgbClr val="000000"/>
                </a:solidFill>
                <a:effectLst/>
                <a:latin typeface="GillSansStd-Bold"/>
                <a:ea typeface="Times New Roman" panose="02020603050405020304" pitchFamily="18" charset="0"/>
              </a:rPr>
              <a:t>A man once gave a great banquet and invited a lot of guests. </a:t>
            </a:r>
            <a:endParaRPr lang="en-GB" sz="2800" dirty="0">
              <a:effectLst/>
              <a:latin typeface="GillSansStd-Bold"/>
              <a:ea typeface="Times New Roman" panose="02020603050405020304" pitchFamily="18" charset="0"/>
            </a:endParaRPr>
          </a:p>
        </p:txBody>
      </p:sp>
    </p:spTree>
    <p:extLst>
      <p:ext uri="{BB962C8B-B14F-4D97-AF65-F5344CB8AC3E}">
        <p14:creationId xmlns:p14="http://schemas.microsoft.com/office/powerpoint/2010/main" val="1119693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FF4CD8A-5DEE-4B7E-902E-C92065830AFA}"/>
              </a:ext>
            </a:extLst>
          </p:cNvPr>
          <p:cNvSpPr txBox="1">
            <a:spLocks/>
          </p:cNvSpPr>
          <p:nvPr/>
        </p:nvSpPr>
        <p:spPr>
          <a:xfrm>
            <a:off x="272563" y="1881554"/>
            <a:ext cx="2400300" cy="488917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600" b="1" kern="1200">
                <a:solidFill>
                  <a:srgbClr val="00B0F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rgbClr val="FFFF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BBD3A621-FB6F-4873-8074-6383E6561448}"/>
              </a:ext>
            </a:extLst>
          </p:cNvPr>
          <p:cNvSpPr txBox="1"/>
          <p:nvPr/>
        </p:nvSpPr>
        <p:spPr>
          <a:xfrm>
            <a:off x="1267968" y="2831884"/>
            <a:ext cx="9064752" cy="1815882"/>
          </a:xfrm>
          <a:prstGeom prst="rect">
            <a:avLst/>
          </a:prstGeom>
          <a:noFill/>
        </p:spPr>
        <p:txBody>
          <a:bodyPr wrap="square">
            <a:spAutoFit/>
          </a:bodyPr>
          <a:lstStyle/>
          <a:p>
            <a:r>
              <a:rPr lang="en-GB" sz="2800" b="1" baseline="30000" dirty="0">
                <a:solidFill>
                  <a:srgbClr val="000000"/>
                </a:solidFill>
                <a:effectLst/>
                <a:latin typeface="GillSansStd-Bold"/>
                <a:ea typeface="Times New Roman" panose="02020603050405020304" pitchFamily="18" charset="0"/>
              </a:rPr>
              <a:t>17 </a:t>
            </a:r>
            <a:r>
              <a:rPr lang="en-GB" sz="2800" dirty="0">
                <a:solidFill>
                  <a:srgbClr val="000000"/>
                </a:solidFill>
                <a:effectLst/>
                <a:latin typeface="GillSansStd-Bold"/>
                <a:ea typeface="Times New Roman" panose="02020603050405020304" pitchFamily="18" charset="0"/>
              </a:rPr>
              <a:t>When the banquet was ready, the man sent a servant to tell the guests, “Everything is ready! Please come.” </a:t>
            </a:r>
            <a:r>
              <a:rPr lang="en-GB" sz="2800" i="1" dirty="0">
                <a:solidFill>
                  <a:srgbClr val="000000"/>
                </a:solidFill>
                <a:effectLst/>
                <a:latin typeface="GillSansStd-Bold"/>
                <a:ea typeface="Times New Roman" panose="02020603050405020304" pitchFamily="18" charset="0"/>
              </a:rPr>
              <a:t>Servant, please go and tell these guests here that everything is ready, please come.</a:t>
            </a:r>
            <a:endParaRPr lang="en-GB" sz="2800" dirty="0">
              <a:latin typeface="GillSansStd-Bold"/>
            </a:endParaRPr>
          </a:p>
        </p:txBody>
      </p:sp>
    </p:spTree>
    <p:extLst>
      <p:ext uri="{BB962C8B-B14F-4D97-AF65-F5344CB8AC3E}">
        <p14:creationId xmlns:p14="http://schemas.microsoft.com/office/powerpoint/2010/main" val="4291921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762</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Andika</vt:lpstr>
      <vt:lpstr>Arial</vt:lpstr>
      <vt:lpstr>Calibri</vt:lpstr>
      <vt:lpstr>Gill Sans MT</vt:lpstr>
      <vt:lpstr>GillSansStd-Bold</vt:lpstr>
      <vt:lpstr>GillSansStd-Light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Children and Youth Friendly Church Scheme  Children’s and youth work committee</dc:title>
  <dc:creator>Laura Jones</dc:creator>
  <cp:lastModifiedBy>Sam Richards</cp:lastModifiedBy>
  <cp:revision>152</cp:revision>
  <dcterms:created xsi:type="dcterms:W3CDTF">2020-02-25T10:46:20Z</dcterms:created>
  <dcterms:modified xsi:type="dcterms:W3CDTF">2022-03-07T11:17:57Z</dcterms:modified>
</cp:coreProperties>
</file>