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306" r:id="rId6"/>
    <p:sldId id="260" r:id="rId7"/>
    <p:sldId id="261" r:id="rId8"/>
    <p:sldId id="265" r:id="rId9"/>
    <p:sldId id="302" r:id="rId10"/>
    <p:sldId id="262" r:id="rId11"/>
    <p:sldId id="307" r:id="rId12"/>
    <p:sldId id="303" r:id="rId13"/>
    <p:sldId id="263" r:id="rId14"/>
    <p:sldId id="296" r:id="rId15"/>
    <p:sldId id="304" r:id="rId16"/>
    <p:sldId id="266" r:id="rId17"/>
    <p:sldId id="305" r:id="rId18"/>
    <p:sldId id="3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12"/>
  </p:normalViewPr>
  <p:slideViewPr>
    <p:cSldViewPr snapToGrid="0" snapToObjects="1">
      <p:cViewPr>
        <p:scale>
          <a:sx n="104" d="100"/>
          <a:sy n="104" d="100"/>
        </p:scale>
        <p:origin x="8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8571-BF21-F043-A9A2-825939AEDCE1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D4D6-04B8-7446-A13C-C41CA055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3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8571-BF21-F043-A9A2-825939AEDCE1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D4D6-04B8-7446-A13C-C41CA055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8571-BF21-F043-A9A2-825939AEDCE1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D4D6-04B8-7446-A13C-C41CA055B91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04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8571-BF21-F043-A9A2-825939AEDCE1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D4D6-04B8-7446-A13C-C41CA055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1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8571-BF21-F043-A9A2-825939AEDCE1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D4D6-04B8-7446-A13C-C41CA055B91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2509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8571-BF21-F043-A9A2-825939AEDCE1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D4D6-04B8-7446-A13C-C41CA055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5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8571-BF21-F043-A9A2-825939AEDCE1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D4D6-04B8-7446-A13C-C41CA055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77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8571-BF21-F043-A9A2-825939AEDCE1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D4D6-04B8-7446-A13C-C41CA055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6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8571-BF21-F043-A9A2-825939AEDCE1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D4D6-04B8-7446-A13C-C41CA055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0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8571-BF21-F043-A9A2-825939AEDCE1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D4D6-04B8-7446-A13C-C41CA055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8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8571-BF21-F043-A9A2-825939AEDCE1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D4D6-04B8-7446-A13C-C41CA055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7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8571-BF21-F043-A9A2-825939AEDCE1}" type="datetimeFigureOut">
              <a:rPr lang="en-US" smtClean="0"/>
              <a:t>5/11/22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D4D6-04B8-7446-A13C-C41CA055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5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8571-BF21-F043-A9A2-825939AEDCE1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D4D6-04B8-7446-A13C-C41CA055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8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8571-BF21-F043-A9A2-825939AEDCE1}" type="datetimeFigureOut">
              <a:rPr lang="en-US" smtClean="0"/>
              <a:t>5/11/22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D4D6-04B8-7446-A13C-C41CA055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8571-BF21-F043-A9A2-825939AEDCE1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D4D6-04B8-7446-A13C-C41CA055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4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8571-BF21-F043-A9A2-825939AEDCE1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D4D6-04B8-7446-A13C-C41CA055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7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D8571-BF21-F043-A9A2-825939AEDCE1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E9D4D6-04B8-7446-A13C-C41CA055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4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61F4E-4B7F-9B49-A4E4-C76037801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733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1D4866-97AB-C145-93C3-BFA6AEDEFF13}"/>
              </a:ext>
            </a:extLst>
          </p:cNvPr>
          <p:cNvSpPr/>
          <p:nvPr/>
        </p:nvSpPr>
        <p:spPr>
          <a:xfrm>
            <a:off x="852616" y="4329154"/>
            <a:ext cx="953941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            </a:t>
            </a:r>
            <a:r>
              <a:rPr lang="en-GB" sz="4400" b="1" dirty="0"/>
              <a:t>Jubilee a time of Celebrating life in the spirit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43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3FB8-E315-F24D-BE08-25C24EE6C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55BB7-FFF4-2E48-9286-DA409FAD9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75657"/>
            <a:ext cx="8596668" cy="486570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8000" b="1" dirty="0"/>
          </a:p>
          <a:p>
            <a:pPr marL="0" indent="0" algn="ctr">
              <a:buNone/>
            </a:pPr>
            <a:r>
              <a:rPr lang="en-GB" sz="8000" b="1" dirty="0"/>
              <a:t>To live in the spirit is to live in hope.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61068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72916-5E6F-CB45-8D22-8769BD8244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827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7B133B-8DA4-0840-8CFD-764E2C3F073E}"/>
              </a:ext>
            </a:extLst>
          </p:cNvPr>
          <p:cNvSpPr/>
          <p:nvPr/>
        </p:nvSpPr>
        <p:spPr>
          <a:xfrm>
            <a:off x="6732104" y="92801"/>
            <a:ext cx="259626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endParaRPr lang="en-US" sz="5400" b="1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endParaRPr lang="en-US" sz="5400" b="1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en-US" sz="5400" b="1" dirty="0">
                <a:solidFill>
                  <a:srgbClr val="333333"/>
                </a:solidFill>
                <a:latin typeface="Calibri" panose="020F0502020204030204" pitchFamily="34" charset="0"/>
              </a:rPr>
              <a:t>HOPE </a:t>
            </a:r>
            <a:endParaRPr lang="en-US" sz="5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7070B-2345-4A4F-8A8B-117FCD04755F}"/>
              </a:ext>
            </a:extLst>
          </p:cNvPr>
          <p:cNvSpPr/>
          <p:nvPr/>
        </p:nvSpPr>
        <p:spPr>
          <a:xfrm>
            <a:off x="5844209" y="2425148"/>
            <a:ext cx="59502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</a:p>
          <a:p>
            <a:endParaRPr lang="en-US" sz="4400" b="1" dirty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George. F. Watts</a:t>
            </a:r>
          </a:p>
        </p:txBody>
      </p:sp>
    </p:spTree>
    <p:extLst>
      <p:ext uri="{BB962C8B-B14F-4D97-AF65-F5344CB8AC3E}">
        <p14:creationId xmlns:p14="http://schemas.microsoft.com/office/powerpoint/2010/main" val="281750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AD3AD-EA6B-F343-8AE0-6056EA57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388B7-C66E-DA4D-9070-03D7E4B51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8800" b="1" dirty="0"/>
              <a:t>To live in the spirit is to be a bridge of reconciliation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59305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0EC7-E38B-3C41-9631-078053DA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E2CDB-2087-5A41-B480-2F4932D67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To live in the spirit is to be </a:t>
            </a: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called for new Imagination of how to live our faith and do mission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0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4DFC-5C22-9C43-94FA-4F042EF5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church is called for new Imagination of how to live its faith and do mission: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43C86-E69A-954A-8A0C-D6905D4C1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29" y="1930400"/>
            <a:ext cx="8596668" cy="4927600"/>
          </a:xfrm>
        </p:spPr>
        <p:txBody>
          <a:bodyPr>
            <a:normAutofit fontScale="62500" lnSpcReduction="20000"/>
          </a:bodyPr>
          <a:lstStyle/>
          <a:p>
            <a:r>
              <a:rPr lang="en-US" sz="4100" b="1" dirty="0">
                <a:solidFill>
                  <a:schemeClr val="tx1"/>
                </a:solidFill>
              </a:rPr>
              <a:t>Together we long for renewed imagination of what being the church in communion could mean —for our world, in our time. </a:t>
            </a:r>
            <a:endParaRPr lang="en-US" sz="4100" dirty="0">
              <a:solidFill>
                <a:schemeClr val="tx1"/>
              </a:solidFill>
            </a:endParaRPr>
          </a:p>
          <a:p>
            <a:r>
              <a:rPr lang="en-US" sz="4100" b="1" dirty="0">
                <a:solidFill>
                  <a:schemeClr val="tx1"/>
                </a:solidFill>
              </a:rPr>
              <a:t>We need new imagination to live together in ways that would embrace our unity not only as gift but also as calling.</a:t>
            </a:r>
            <a:br>
              <a:rPr lang="en-US" sz="4100" b="1" dirty="0">
                <a:solidFill>
                  <a:schemeClr val="tx1"/>
                </a:solidFill>
              </a:rPr>
            </a:br>
            <a:r>
              <a:rPr lang="en-US" sz="4100" b="1" dirty="0">
                <a:solidFill>
                  <a:schemeClr val="tx1"/>
                </a:solidFill>
              </a:rPr>
              <a:t>We need new imagination to dream a different world, a world where justice, peace and reconciliation prevail. </a:t>
            </a:r>
            <a:endParaRPr lang="en-US" sz="4100" dirty="0">
              <a:solidFill>
                <a:schemeClr val="tx1"/>
              </a:solidFill>
            </a:endParaRPr>
          </a:p>
          <a:p>
            <a:r>
              <a:rPr lang="en-US" sz="4100" b="1" dirty="0">
                <a:solidFill>
                  <a:schemeClr val="tx1"/>
                </a:solidFill>
              </a:rPr>
              <a:t>We need new imagination to practice spiritualities of resistance and prophetic vision, spiritualities in service of life, spiritualities formed by the mission of God</a:t>
            </a:r>
            <a:r>
              <a:rPr lang="en-US" sz="41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4100" dirty="0">
                <a:solidFill>
                  <a:schemeClr val="tx1"/>
                </a:solidFill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97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4AE74-2EAB-7745-ADA4-6EA20E519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5F8EF-32B1-E144-AFE2-ADFD4C373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6600" b="1" dirty="0"/>
              <a:t> live in the spirit is to be called for discernment, confessing, witnessing and reforming</a:t>
            </a:r>
            <a:endParaRPr lang="en-US" sz="6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DB5B-0D13-5444-B0B1-350F1D98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D5FD9-5EFD-AA4E-BB76-F402E8090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b="1" dirty="0"/>
              <a:t>To live in the spirit is to Witness for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05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0027-50BD-7C42-9003-B000F194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63176-C5FD-E14D-92B2-5A33FAD7B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/>
              <a:t>To live in the spirit is to promote dialogues of life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21022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07828-216D-F04B-911D-E779C70BDA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6188"/>
            <a:ext cx="9405257" cy="4973637"/>
          </a:xfrm>
        </p:spPr>
        <p:txBody>
          <a:bodyPr>
            <a:normAutofit fontScale="47500" lnSpcReduction="20000"/>
          </a:bodyPr>
          <a:lstStyle/>
          <a:p>
            <a:r>
              <a:rPr lang="en-US" sz="6200" b="1" dirty="0">
                <a:solidFill>
                  <a:schemeClr val="tx1"/>
                </a:solidFill>
              </a:rPr>
              <a:t>Today is a time where we gain strength as we come together and strengthen one another</a:t>
            </a:r>
          </a:p>
          <a:p>
            <a:r>
              <a:rPr lang="en-US" sz="6200" b="1" dirty="0">
                <a:solidFill>
                  <a:schemeClr val="tx1"/>
                </a:solidFill>
              </a:rPr>
              <a:t>It is a time of celebration as we discover the blessings of togetherness</a:t>
            </a:r>
          </a:p>
          <a:p>
            <a:r>
              <a:rPr lang="en-US" sz="6200" b="1" dirty="0">
                <a:solidFill>
                  <a:schemeClr val="tx1"/>
                </a:solidFill>
              </a:rPr>
              <a:t>It is a time of Celebration as we recognize how God could send us out to a broken world</a:t>
            </a:r>
          </a:p>
          <a:p>
            <a:r>
              <a:rPr lang="en-US" sz="6200" b="1" dirty="0">
                <a:solidFill>
                  <a:schemeClr val="tx1"/>
                </a:solidFill>
              </a:rPr>
              <a:t>It is a time of Celebration as we do justice, love kindness, and to walk humbly with your God” </a:t>
            </a:r>
          </a:p>
          <a:p>
            <a:r>
              <a:rPr lang="en-US" sz="6200" b="1" dirty="0">
                <a:solidFill>
                  <a:schemeClr val="tx1"/>
                </a:solidFill>
              </a:rPr>
              <a:t>It is a time of witnessing to God of Life…to be challenged by the Holy spirit. </a:t>
            </a:r>
          </a:p>
          <a:p>
            <a:pPr marL="0" indent="0">
              <a:buNone/>
            </a:pPr>
            <a:r>
              <a:rPr lang="en-US" sz="6200" b="1" dirty="0">
                <a:solidFill>
                  <a:schemeClr val="tx1"/>
                </a:solidFill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0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364A-7376-AF45-AF42-D9091E59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Jeff Bezos, founder and CEO of Amazon. com</a:t>
            </a:r>
            <a:r>
              <a:rPr lang="en-US" b="1" dirty="0">
                <a:solidFill>
                  <a:schemeClr val="tx1"/>
                </a:solidFill>
                <a:effectLst/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A343FB-AD9B-E745-9B24-B34A59C96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884" y="2291216"/>
            <a:ext cx="440556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7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C1F7-809A-364C-8172-10655A61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EFE80-2C31-6A4A-B1CC-0282A1EAD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14401"/>
            <a:ext cx="8596668" cy="5126962"/>
          </a:xfrm>
        </p:spPr>
        <p:txBody>
          <a:bodyPr/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sz="8000" b="1" dirty="0"/>
          </a:p>
          <a:p>
            <a:pPr marL="0" indent="0" algn="ctr">
              <a:buNone/>
            </a:pPr>
            <a:r>
              <a:rPr lang="en-GB" sz="8000" b="1" dirty="0"/>
              <a:t>It is harder to be kind than Clever</a:t>
            </a:r>
            <a:r>
              <a:rPr lang="en-US" sz="8000" dirty="0">
                <a:effectLst/>
              </a:rPr>
              <a:t>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71411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0BF5-6064-D642-8AA0-E0110700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David Bosch in his book Transforming Mission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8D558-57EF-3D4E-9C1B-A68F26909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315233"/>
            <a:ext cx="11246922" cy="48617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7200" b="1" dirty="0"/>
          </a:p>
          <a:p>
            <a:pPr marL="0" indent="0">
              <a:buNone/>
            </a:pPr>
            <a:r>
              <a:rPr lang="en-GB" sz="7200" b="1" dirty="0"/>
              <a:t>“Mission is not only about saving souls but changing the world.” To be called today to transforming discipleship, we are challenged to think of our impact on the world.</a:t>
            </a:r>
            <a:endParaRPr lang="en-US" sz="7200" dirty="0"/>
          </a:p>
          <a:p>
            <a:pPr marL="0" indent="0">
              <a:buNone/>
            </a:pPr>
            <a:r>
              <a:rPr lang="en-GB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9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8C31-FB25-3344-9B25-06794DF9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</a:t>
            </a:r>
            <a:r>
              <a:rPr lang="en-US" dirty="0">
                <a:solidFill>
                  <a:schemeClr val="tx1"/>
                </a:solidFill>
              </a:rPr>
              <a:t>Galatians 5:25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6417B-7468-5642-9AF9-A6E11AD9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6600" b="1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live by the Spirit, let us also walk by the Spirit. </a:t>
            </a:r>
            <a:r>
              <a:rPr lang="en-US" sz="66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26 </a:t>
            </a:r>
            <a:r>
              <a:rPr lang="en-U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us have no self-conceit, no provoking of one another, no envy of one another.</a:t>
            </a:r>
          </a:p>
          <a:p>
            <a:br>
              <a:rPr lang="en-U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6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8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A899-80BE-D047-9D52-60406FF26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DDADD-22E2-464F-902D-678412AA4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2830881"/>
            <a:ext cx="9535885" cy="33460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 To live in the spirit is to live in Freedom</a:t>
            </a:r>
            <a:r>
              <a:rPr lang="en-GB" sz="6600" dirty="0"/>
              <a:t>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125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BC1B0-B99E-5649-B06E-26E337C4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1F62-6C40-CB4B-BD68-2BE3A49D7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50027"/>
            <a:ext cx="8596668" cy="50913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5400" b="1" dirty="0"/>
          </a:p>
          <a:p>
            <a:pPr marL="0" indent="0" algn="ctr">
              <a:buNone/>
            </a:pPr>
            <a:r>
              <a:rPr lang="en-GB" sz="5400" b="1" dirty="0"/>
              <a:t>To live in the spirit is to live like our lord and to have a life style that reflects Christ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6726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FC9D-516F-1E42-84A6-832225E5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6169F-7FCD-7F47-9204-944AEAE6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To live in the spirit is to serve  outside the walls of the church.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8851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2587-CFFF-3946-8F03-E60B0FFC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03CB7-28B0-3D4F-900F-909D32B7A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8000" b="1" dirty="0"/>
              <a:t>To live in the spirit is to carry the cross with our lord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596557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{B46F0865-7188-8549-B20C-D6DF903ECB42}tf10001060</Template>
  <TotalTime>231</TotalTime>
  <Words>389</Words>
  <Application>Microsoft Macintosh PowerPoint</Application>
  <PresentationFormat>Widescreen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Jeff Bezos, founder and CEO of Amazon. com </vt:lpstr>
      <vt:lpstr>PowerPoint Presentation</vt:lpstr>
      <vt:lpstr>David Bosch in his book Transforming Mission</vt:lpstr>
      <vt:lpstr>                  Galatians 5:25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church is called for new Imagination of how to live its faith and do mission: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nkassab</dc:creator>
  <cp:lastModifiedBy>nkassab</cp:lastModifiedBy>
  <cp:revision>23</cp:revision>
  <dcterms:created xsi:type="dcterms:W3CDTF">2022-05-10T14:30:26Z</dcterms:created>
  <dcterms:modified xsi:type="dcterms:W3CDTF">2022-05-11T07:27:51Z</dcterms:modified>
</cp:coreProperties>
</file>