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4"/>
  </p:sldMasterIdLst>
  <p:notesMasterIdLst>
    <p:notesMasterId r:id="rId18"/>
  </p:notesMasterIdLst>
  <p:sldIdLst>
    <p:sldId id="306" r:id="rId5"/>
    <p:sldId id="314" r:id="rId6"/>
    <p:sldId id="303" r:id="rId7"/>
    <p:sldId id="316" r:id="rId8"/>
    <p:sldId id="317" r:id="rId9"/>
    <p:sldId id="318" r:id="rId10"/>
    <p:sldId id="320" r:id="rId11"/>
    <p:sldId id="321" r:id="rId12"/>
    <p:sldId id="322" r:id="rId13"/>
    <p:sldId id="324" r:id="rId14"/>
    <p:sldId id="328" r:id="rId15"/>
    <p:sldId id="326" r:id="rId16"/>
    <p:sldId id="32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2" userDrawn="1">
          <p15:clr>
            <a:srgbClr val="A4A3A4"/>
          </p15:clr>
        </p15:guide>
        <p15:guide id="2" pos="7056" userDrawn="1">
          <p15:clr>
            <a:srgbClr val="A4A3A4"/>
          </p15:clr>
        </p15:guide>
        <p15:guide id="3" orient="horz" pos="316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B6B908-9A53-4031-AE5A-252E3CD116C7}" v="1" dt="2022-04-28T08:00:56.7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4967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orient="horz" pos="1392"/>
        <p:guide pos="7056"/>
        <p:guide orient="horz"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Cornick" userId="c5e8c37f97ae973b" providerId="LiveId" clId="{6BB6B908-9A53-4031-AE5A-252E3CD116C7}"/>
    <pc:docChg chg="custSel addSld delSld modSld">
      <pc:chgData name="David Cornick" userId="c5e8c37f97ae973b" providerId="LiveId" clId="{6BB6B908-9A53-4031-AE5A-252E3CD116C7}" dt="2022-04-28T08:04:05.105" v="55" actId="47"/>
      <pc:docMkLst>
        <pc:docMk/>
      </pc:docMkLst>
      <pc:sldChg chg="modSp mod">
        <pc:chgData name="David Cornick" userId="c5e8c37f97ae973b" providerId="LiveId" clId="{6BB6B908-9A53-4031-AE5A-252E3CD116C7}" dt="2022-04-25T10:42:16.480" v="15" actId="20577"/>
        <pc:sldMkLst>
          <pc:docMk/>
          <pc:sldMk cId="3104883763" sldId="318"/>
        </pc:sldMkLst>
        <pc:spChg chg="mod">
          <ac:chgData name="David Cornick" userId="c5e8c37f97ae973b" providerId="LiveId" clId="{6BB6B908-9A53-4031-AE5A-252E3CD116C7}" dt="2022-04-25T10:42:16.480" v="15" actId="20577"/>
          <ac:spMkLst>
            <pc:docMk/>
            <pc:sldMk cId="3104883763" sldId="318"/>
            <ac:spMk id="3" creationId="{1374E102-9B75-4758-AA08-6A36A508B322}"/>
          </ac:spMkLst>
        </pc:spChg>
      </pc:sldChg>
      <pc:sldChg chg="addSp delSp modSp del mod">
        <pc:chgData name="David Cornick" userId="c5e8c37f97ae973b" providerId="LiveId" clId="{6BB6B908-9A53-4031-AE5A-252E3CD116C7}" dt="2022-04-28T08:04:05.105" v="55" actId="47"/>
        <pc:sldMkLst>
          <pc:docMk/>
          <pc:sldMk cId="1991015871" sldId="325"/>
        </pc:sldMkLst>
        <pc:spChg chg="mod">
          <ac:chgData name="David Cornick" userId="c5e8c37f97ae973b" providerId="LiveId" clId="{6BB6B908-9A53-4031-AE5A-252E3CD116C7}" dt="2022-04-28T08:02:13.518" v="20" actId="20577"/>
          <ac:spMkLst>
            <pc:docMk/>
            <pc:sldMk cId="1991015871" sldId="325"/>
            <ac:spMk id="2" creationId="{E9297022-9227-4E9E-A774-26908DE1B53A}"/>
          </ac:spMkLst>
        </pc:spChg>
        <pc:spChg chg="add mod">
          <ac:chgData name="David Cornick" userId="c5e8c37f97ae973b" providerId="LiveId" clId="{6BB6B908-9A53-4031-AE5A-252E3CD116C7}" dt="2022-04-28T08:02:30.837" v="22" actId="255"/>
          <ac:spMkLst>
            <pc:docMk/>
            <pc:sldMk cId="1991015871" sldId="325"/>
            <ac:spMk id="3" creationId="{FF40B636-7AE6-4A32-AA3F-B02FB09CAF8E}"/>
          </ac:spMkLst>
        </pc:spChg>
        <pc:picChg chg="del">
          <ac:chgData name="David Cornick" userId="c5e8c37f97ae973b" providerId="LiveId" clId="{6BB6B908-9A53-4031-AE5A-252E3CD116C7}" dt="2022-04-28T08:00:56.743" v="16" actId="478"/>
          <ac:picMkLst>
            <pc:docMk/>
            <pc:sldMk cId="1991015871" sldId="325"/>
            <ac:picMk id="1026" creationId="{08905B95-6C8D-435C-83EC-6BB9FCEFD2F8}"/>
          </ac:picMkLst>
        </pc:picChg>
      </pc:sldChg>
      <pc:sldChg chg="modSp new mod">
        <pc:chgData name="David Cornick" userId="c5e8c37f97ae973b" providerId="LiveId" clId="{6BB6B908-9A53-4031-AE5A-252E3CD116C7}" dt="2022-04-28T08:03:56.364" v="54"/>
        <pc:sldMkLst>
          <pc:docMk/>
          <pc:sldMk cId="2867010331" sldId="328"/>
        </pc:sldMkLst>
        <pc:spChg chg="mod">
          <ac:chgData name="David Cornick" userId="c5e8c37f97ae973b" providerId="LiveId" clId="{6BB6B908-9A53-4031-AE5A-252E3CD116C7}" dt="2022-04-28T08:03:32.773" v="53" actId="20577"/>
          <ac:spMkLst>
            <pc:docMk/>
            <pc:sldMk cId="2867010331" sldId="328"/>
            <ac:spMk id="2" creationId="{D8A5A330-3824-4DE9-B71D-76AFBBADCF77}"/>
          </ac:spMkLst>
        </pc:spChg>
        <pc:spChg chg="mod">
          <ac:chgData name="David Cornick" userId="c5e8c37f97ae973b" providerId="LiveId" clId="{6BB6B908-9A53-4031-AE5A-252E3CD116C7}" dt="2022-04-28T08:03:56.364" v="54"/>
          <ac:spMkLst>
            <pc:docMk/>
            <pc:sldMk cId="2867010331" sldId="328"/>
            <ac:spMk id="3" creationId="{7DE23AB4-F47F-4D34-AF01-711EB6C53C5A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coloredoutline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456D4F-96CF-4001-BB9C-B8E9C00954E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E037C3D-5FFE-4BD6-BCD0-6DCDC0B54B87}">
      <dgm:prSet/>
      <dgm:spPr/>
      <dgm:t>
        <a:bodyPr/>
        <a:lstStyle/>
        <a:p>
          <a:r>
            <a:rPr lang="en-GB"/>
            <a:t>The decline in membership and commitment (1851 Religious Census – 59.5% of population NOT in church), and since 1918 unremitting if gentle decline</a:t>
          </a:r>
          <a:endParaRPr lang="en-US"/>
        </a:p>
      </dgm:t>
    </dgm:pt>
    <dgm:pt modelId="{D564FCA2-FB2D-4C4C-B217-CECA0402DACB}" type="parTrans" cxnId="{D44BEEE7-7272-4233-B04D-1B7E505BE773}">
      <dgm:prSet/>
      <dgm:spPr/>
      <dgm:t>
        <a:bodyPr/>
        <a:lstStyle/>
        <a:p>
          <a:endParaRPr lang="en-US"/>
        </a:p>
      </dgm:t>
    </dgm:pt>
    <dgm:pt modelId="{3467B165-8501-4538-A698-C2C3DD1F7616}" type="sibTrans" cxnId="{D44BEEE7-7272-4233-B04D-1B7E505BE773}">
      <dgm:prSet/>
      <dgm:spPr/>
      <dgm:t>
        <a:bodyPr/>
        <a:lstStyle/>
        <a:p>
          <a:endParaRPr lang="en-US"/>
        </a:p>
      </dgm:t>
    </dgm:pt>
    <dgm:pt modelId="{5083F8A4-A8A1-4965-8A49-49F34214656F}">
      <dgm:prSet/>
      <dgm:spPr/>
      <dgm:t>
        <a:bodyPr/>
        <a:lstStyle/>
        <a:p>
          <a:r>
            <a:rPr lang="en-GB"/>
            <a:t>The dominant narrative of ecumenism</a:t>
          </a:r>
          <a:endParaRPr lang="en-US"/>
        </a:p>
      </dgm:t>
    </dgm:pt>
    <dgm:pt modelId="{3FBD159D-FB26-4093-8985-F65916C23FF9}" type="parTrans" cxnId="{3721F4BE-52F7-4968-9BBF-C840D6E27D53}">
      <dgm:prSet/>
      <dgm:spPr/>
      <dgm:t>
        <a:bodyPr/>
        <a:lstStyle/>
        <a:p>
          <a:endParaRPr lang="en-US"/>
        </a:p>
      </dgm:t>
    </dgm:pt>
    <dgm:pt modelId="{9931E989-008F-40D4-891C-E17CFA4453F8}" type="sibTrans" cxnId="{3721F4BE-52F7-4968-9BBF-C840D6E27D53}">
      <dgm:prSet/>
      <dgm:spPr/>
      <dgm:t>
        <a:bodyPr/>
        <a:lstStyle/>
        <a:p>
          <a:endParaRPr lang="en-US"/>
        </a:p>
      </dgm:t>
    </dgm:pt>
    <dgm:pt modelId="{749D173E-06D4-41FF-9A11-240B05D85986}" type="pres">
      <dgm:prSet presAssocID="{05456D4F-96CF-4001-BB9C-B8E9C00954EC}" presName="linear" presStyleCnt="0">
        <dgm:presLayoutVars>
          <dgm:animLvl val="lvl"/>
          <dgm:resizeHandles val="exact"/>
        </dgm:presLayoutVars>
      </dgm:prSet>
      <dgm:spPr/>
    </dgm:pt>
    <dgm:pt modelId="{D8D94E8C-5D15-435C-BC8A-3131159A2143}" type="pres">
      <dgm:prSet presAssocID="{0E037C3D-5FFE-4BD6-BCD0-6DCDC0B54B8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1E67CEA-306A-479F-9BB0-4D09B8F9927F}" type="pres">
      <dgm:prSet presAssocID="{3467B165-8501-4538-A698-C2C3DD1F7616}" presName="spacer" presStyleCnt="0"/>
      <dgm:spPr/>
    </dgm:pt>
    <dgm:pt modelId="{80F8C159-DBF0-4833-9C71-1BC8E7589A85}" type="pres">
      <dgm:prSet presAssocID="{5083F8A4-A8A1-4965-8A49-49F34214656F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917EF734-6D6B-49BF-9485-6695C6882848}" type="presOf" srcId="{05456D4F-96CF-4001-BB9C-B8E9C00954EC}" destId="{749D173E-06D4-41FF-9A11-240B05D85986}" srcOrd="0" destOrd="0" presId="urn:microsoft.com/office/officeart/2005/8/layout/vList2"/>
    <dgm:cxn modelId="{B7A5EF54-A71F-4943-87F4-B9D10DE8F434}" type="presOf" srcId="{0E037C3D-5FFE-4BD6-BCD0-6DCDC0B54B87}" destId="{D8D94E8C-5D15-435C-BC8A-3131159A2143}" srcOrd="0" destOrd="0" presId="urn:microsoft.com/office/officeart/2005/8/layout/vList2"/>
    <dgm:cxn modelId="{BF039380-6276-4455-82A5-35DCA0770AED}" type="presOf" srcId="{5083F8A4-A8A1-4965-8A49-49F34214656F}" destId="{80F8C159-DBF0-4833-9C71-1BC8E7589A85}" srcOrd="0" destOrd="0" presId="urn:microsoft.com/office/officeart/2005/8/layout/vList2"/>
    <dgm:cxn modelId="{3721F4BE-52F7-4968-9BBF-C840D6E27D53}" srcId="{05456D4F-96CF-4001-BB9C-B8E9C00954EC}" destId="{5083F8A4-A8A1-4965-8A49-49F34214656F}" srcOrd="1" destOrd="0" parTransId="{3FBD159D-FB26-4093-8985-F65916C23FF9}" sibTransId="{9931E989-008F-40D4-891C-E17CFA4453F8}"/>
    <dgm:cxn modelId="{D44BEEE7-7272-4233-B04D-1B7E505BE773}" srcId="{05456D4F-96CF-4001-BB9C-B8E9C00954EC}" destId="{0E037C3D-5FFE-4BD6-BCD0-6DCDC0B54B87}" srcOrd="0" destOrd="0" parTransId="{D564FCA2-FB2D-4C4C-B217-CECA0402DACB}" sibTransId="{3467B165-8501-4538-A698-C2C3DD1F7616}"/>
    <dgm:cxn modelId="{FFC67DF7-3EB0-4EBD-875D-0F672EE27619}" type="presParOf" srcId="{749D173E-06D4-41FF-9A11-240B05D85986}" destId="{D8D94E8C-5D15-435C-BC8A-3131159A2143}" srcOrd="0" destOrd="0" presId="urn:microsoft.com/office/officeart/2005/8/layout/vList2"/>
    <dgm:cxn modelId="{8757404E-0E89-4755-84D7-4D715ED7475D}" type="presParOf" srcId="{749D173E-06D4-41FF-9A11-240B05D85986}" destId="{C1E67CEA-306A-479F-9BB0-4D09B8F9927F}" srcOrd="1" destOrd="0" presId="urn:microsoft.com/office/officeart/2005/8/layout/vList2"/>
    <dgm:cxn modelId="{D674407F-AC0B-4066-A84F-8D2E4C48AA06}" type="presParOf" srcId="{749D173E-06D4-41FF-9A11-240B05D85986}" destId="{80F8C159-DBF0-4833-9C71-1BC8E7589A8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C0B14E-AEA6-48D3-A387-ED4A3A3BF840}" type="doc">
      <dgm:prSet loTypeId="urn:microsoft.com/office/officeart/2016/7/layout/AccentHomeChevronProcess" loCatId="process" qsTypeId="urn:microsoft.com/office/officeart/2005/8/quickstyle/simple1" qsCatId="simple" csTypeId="urn:microsoft.com/office/officeart/2018/5/colors/Iconchunking_coloredoutline_colorful1" csCatId="colorful" phldr="1"/>
      <dgm:spPr/>
      <dgm:t>
        <a:bodyPr/>
        <a:lstStyle/>
        <a:p>
          <a:endParaRPr lang="en-US"/>
        </a:p>
      </dgm:t>
    </dgm:pt>
    <dgm:pt modelId="{AACEAFD5-63CF-4AFC-B46F-BE086C5D447C}">
      <dgm:prSet phldrT="[Text]"/>
      <dgm:spPr>
        <a:solidFill>
          <a:schemeClr val="accent2"/>
        </a:solidFill>
        <a:ln>
          <a:solidFill>
            <a:schemeClr val="accent2"/>
          </a:solidFill>
        </a:ln>
      </dgm:spPr>
      <dgm:t>
        <a:bodyPr/>
        <a:lstStyle/>
        <a:p>
          <a:r>
            <a:rPr lang="en-US" dirty="0"/>
            <a:t>Edinburgh 1910</a:t>
          </a:r>
        </a:p>
      </dgm:t>
    </dgm:pt>
    <dgm:pt modelId="{7A0BD8EC-BB4A-4912-A54E-6F39B681264E}" type="parTrans" cxnId="{AE101ABC-7EA3-4444-A576-8AB15A371C84}">
      <dgm:prSet/>
      <dgm:spPr/>
      <dgm:t>
        <a:bodyPr/>
        <a:lstStyle/>
        <a:p>
          <a:endParaRPr lang="en-US"/>
        </a:p>
      </dgm:t>
    </dgm:pt>
    <dgm:pt modelId="{7A8D4B4D-06E9-4958-810D-A6226B6AC588}" type="sibTrans" cxnId="{AE101ABC-7EA3-4444-A576-8AB15A371C84}">
      <dgm:prSet/>
      <dgm:spPr/>
      <dgm:t>
        <a:bodyPr/>
        <a:lstStyle/>
        <a:p>
          <a:endParaRPr lang="en-US"/>
        </a:p>
      </dgm:t>
    </dgm:pt>
    <dgm:pt modelId="{349299C9-846E-4827-813A-349CCCE20782}">
      <dgm:prSet phldrT="[Text]"/>
      <dgm:spPr/>
      <dgm:t>
        <a:bodyPr/>
        <a:lstStyle/>
        <a:p>
          <a:r>
            <a:rPr lang="en-US" dirty="0"/>
            <a:t>Strategies for evangelizing the non-Christian world and co-operation amongst missionary societies</a:t>
          </a:r>
        </a:p>
      </dgm:t>
    </dgm:pt>
    <dgm:pt modelId="{AEA27547-B9ED-4994-BD27-04EC297EF367}" type="parTrans" cxnId="{0EFA3039-6828-403C-9445-4359BA6645E6}">
      <dgm:prSet/>
      <dgm:spPr/>
      <dgm:t>
        <a:bodyPr/>
        <a:lstStyle/>
        <a:p>
          <a:endParaRPr lang="en-US"/>
        </a:p>
      </dgm:t>
    </dgm:pt>
    <dgm:pt modelId="{9D819F52-ACA0-4B08-8256-DF6BD8FA3A0B}" type="sibTrans" cxnId="{0EFA3039-6828-403C-9445-4359BA6645E6}">
      <dgm:prSet/>
      <dgm:spPr/>
      <dgm:t>
        <a:bodyPr/>
        <a:lstStyle/>
        <a:p>
          <a:endParaRPr lang="en-US"/>
        </a:p>
      </dgm:t>
    </dgm:pt>
    <dgm:pt modelId="{5D70EFF5-8B31-4A1F-AE44-51E4CF0013EB}">
      <dgm:prSet phldrT="[Text]"/>
      <dgm:spPr/>
      <dgm:t>
        <a:bodyPr/>
        <a:lstStyle/>
        <a:p>
          <a:r>
            <a:rPr lang="en-US" dirty="0"/>
            <a:t>Led to work protecting indigenous churches and missionary societies post Versailles 1919, and to conferences in 1920s and 1930s that eventually produced the WCC</a:t>
          </a:r>
        </a:p>
      </dgm:t>
    </dgm:pt>
    <dgm:pt modelId="{96C720A0-FEEF-48D1-8DF6-ABA03C304822}" type="parTrans" cxnId="{E97FF64F-8020-497E-AE7D-2395DDA4560D}">
      <dgm:prSet/>
      <dgm:spPr/>
      <dgm:t>
        <a:bodyPr/>
        <a:lstStyle/>
        <a:p>
          <a:endParaRPr lang="en-US"/>
        </a:p>
      </dgm:t>
    </dgm:pt>
    <dgm:pt modelId="{B6A59CDE-18AD-4553-B6C5-FF001A8E8510}" type="sibTrans" cxnId="{E97FF64F-8020-497E-AE7D-2395DDA4560D}">
      <dgm:prSet/>
      <dgm:spPr/>
      <dgm:t>
        <a:bodyPr/>
        <a:lstStyle/>
        <a:p>
          <a:endParaRPr lang="en-US"/>
        </a:p>
      </dgm:t>
    </dgm:pt>
    <dgm:pt modelId="{4A6BB192-9983-4F48-BBC5-6E384EED7EC5}">
      <dgm:prSet phldrT="[Text]"/>
      <dgm:spPr/>
      <dgm:t>
        <a:bodyPr/>
        <a:lstStyle/>
        <a:p>
          <a:r>
            <a:rPr lang="en-US" b="0" i="0" u="none" dirty="0"/>
            <a:t>Nathan Soderblom –Life and Work</a:t>
          </a:r>
        </a:p>
        <a:p>
          <a:r>
            <a:rPr lang="en-US" b="0" i="0" u="none" dirty="0"/>
            <a:t>William Temple - COPEC. </a:t>
          </a:r>
          <a:endParaRPr lang="en-US" dirty="0"/>
        </a:p>
      </dgm:t>
    </dgm:pt>
    <dgm:pt modelId="{230A6E4A-6CED-4DC0-AEFE-6859FE07B658}" type="parTrans" cxnId="{E3115EEA-DE9C-4F06-B8B3-BEB263D5F2B1}">
      <dgm:prSet/>
      <dgm:spPr/>
      <dgm:t>
        <a:bodyPr/>
        <a:lstStyle/>
        <a:p>
          <a:endParaRPr lang="en-US"/>
        </a:p>
      </dgm:t>
    </dgm:pt>
    <dgm:pt modelId="{0B568EC2-5D2A-4B00-8047-B7832F245B44}" type="sibTrans" cxnId="{E3115EEA-DE9C-4F06-B8B3-BEB263D5F2B1}">
      <dgm:prSet/>
      <dgm:spPr/>
      <dgm:t>
        <a:bodyPr/>
        <a:lstStyle/>
        <a:p>
          <a:endParaRPr lang="en-US"/>
        </a:p>
      </dgm:t>
    </dgm:pt>
    <dgm:pt modelId="{F757DBC8-3670-4122-937A-47DB91C0F3FE}">
      <dgm:prSet phldrT="[Text]"/>
      <dgm:spPr/>
      <dgm:t>
        <a:bodyPr/>
        <a:lstStyle/>
        <a:p>
          <a:r>
            <a:rPr lang="en-US" dirty="0"/>
            <a:t>United Church of Canada (1925)</a:t>
          </a:r>
        </a:p>
        <a:p>
          <a:r>
            <a:rPr lang="en-US" dirty="0"/>
            <a:t>Church of South India (1947)</a:t>
          </a:r>
        </a:p>
        <a:p>
          <a:r>
            <a:rPr lang="en-US" dirty="0"/>
            <a:t>United Church of Christ in the USA (1957)</a:t>
          </a:r>
        </a:p>
      </dgm:t>
    </dgm:pt>
    <dgm:pt modelId="{8F483F27-8D97-48E5-9210-1B448F1CE277}" type="parTrans" cxnId="{8A3D4B73-3658-4A4C-9DFE-F59E22A79482}">
      <dgm:prSet/>
      <dgm:spPr/>
      <dgm:t>
        <a:bodyPr/>
        <a:lstStyle/>
        <a:p>
          <a:endParaRPr lang="en-US"/>
        </a:p>
      </dgm:t>
    </dgm:pt>
    <dgm:pt modelId="{A46A41DD-2CA4-4800-8F85-546ABB24ED07}" type="sibTrans" cxnId="{8A3D4B73-3658-4A4C-9DFE-F59E22A79482}">
      <dgm:prSet/>
      <dgm:spPr/>
      <dgm:t>
        <a:bodyPr/>
        <a:lstStyle/>
        <a:p>
          <a:endParaRPr lang="en-US"/>
        </a:p>
      </dgm:t>
    </dgm:pt>
    <dgm:pt modelId="{EE155DB2-6788-4019-961C-F8B89C275CE8}">
      <dgm:prSet phldrT="[Text]"/>
      <dgm:spPr/>
      <dgm:t>
        <a:bodyPr/>
        <a:lstStyle/>
        <a:p>
          <a:r>
            <a:rPr lang="en-US" b="0" i="0" u="none" dirty="0"/>
            <a:t>Pope John XXIII</a:t>
          </a:r>
        </a:p>
        <a:p>
          <a:endParaRPr lang="en-US" b="0" i="0" u="none" dirty="0"/>
        </a:p>
        <a:p>
          <a:r>
            <a:rPr lang="en-US" b="0" i="0" u="none" dirty="0"/>
            <a:t>1961 Orthodox attend WCC</a:t>
          </a:r>
        </a:p>
        <a:p>
          <a:endParaRPr lang="en-US" b="0" i="0" u="none" dirty="0"/>
        </a:p>
        <a:p>
          <a:r>
            <a:rPr lang="en-US" b="0" i="0" u="none" dirty="0"/>
            <a:t>1963 Conversations Congregationalists and Presbyterians </a:t>
          </a:r>
          <a:endParaRPr lang="en-US" dirty="0"/>
        </a:p>
      </dgm:t>
    </dgm:pt>
    <dgm:pt modelId="{8395B9D5-FF39-4045-8569-9C13F11FB1E5}" type="parTrans" cxnId="{E3D274C7-DB39-45B8-B18F-742495FE5026}">
      <dgm:prSet/>
      <dgm:spPr/>
      <dgm:t>
        <a:bodyPr/>
        <a:lstStyle/>
        <a:p>
          <a:endParaRPr lang="en-US"/>
        </a:p>
      </dgm:t>
    </dgm:pt>
    <dgm:pt modelId="{F94C628D-62C1-4AF5-B102-2A2AA7FD22DE}" type="sibTrans" cxnId="{E3D274C7-DB39-45B8-B18F-742495FE5026}">
      <dgm:prSet/>
      <dgm:spPr/>
      <dgm:t>
        <a:bodyPr/>
        <a:lstStyle/>
        <a:p>
          <a:endParaRPr lang="en-US"/>
        </a:p>
      </dgm:t>
    </dgm:pt>
    <dgm:pt modelId="{7B2FF309-5120-45E2-ACC8-F8FAA9DBDA55}">
      <dgm:prSet phldrT="[Text]"/>
      <dgm:spPr>
        <a:solidFill>
          <a:schemeClr val="accent4"/>
        </a:solidFill>
        <a:ln>
          <a:solidFill>
            <a:schemeClr val="accent4"/>
          </a:solidFill>
        </a:ln>
      </dgm:spPr>
      <dgm:t>
        <a:bodyPr/>
        <a:lstStyle/>
        <a:p>
          <a:r>
            <a:rPr lang="en-US" dirty="0"/>
            <a:t>Vatican II 1958</a:t>
          </a:r>
        </a:p>
      </dgm:t>
    </dgm:pt>
    <dgm:pt modelId="{D5CAA101-B828-45D7-965B-F77CD6FBA109}" type="sibTrans" cxnId="{D35DB9DA-961B-46CD-BB14-44CD766D8CB7}">
      <dgm:prSet/>
      <dgm:spPr/>
      <dgm:t>
        <a:bodyPr/>
        <a:lstStyle/>
        <a:p>
          <a:endParaRPr lang="en-US"/>
        </a:p>
      </dgm:t>
    </dgm:pt>
    <dgm:pt modelId="{2CF5AF8A-5687-489A-9838-EDDBB760D421}" type="parTrans" cxnId="{D35DB9DA-961B-46CD-BB14-44CD766D8CB7}">
      <dgm:prSet/>
      <dgm:spPr/>
      <dgm:t>
        <a:bodyPr/>
        <a:lstStyle/>
        <a:p>
          <a:endParaRPr lang="en-US"/>
        </a:p>
      </dgm:t>
    </dgm:pt>
    <dgm:pt modelId="{D71FC021-6A65-44D1-95B9-0E6C89079866}">
      <dgm:prSet phldrT="[Text]"/>
      <dgm:spPr>
        <a:solidFill>
          <a:schemeClr val="accent5"/>
        </a:solidFill>
        <a:ln>
          <a:solidFill>
            <a:schemeClr val="accent5"/>
          </a:solidFill>
        </a:ln>
      </dgm:spPr>
      <dgm:t>
        <a:bodyPr/>
        <a:lstStyle/>
        <a:p>
          <a:r>
            <a:rPr lang="en-US" dirty="0"/>
            <a:t>Other </a:t>
          </a:r>
          <a:r>
            <a:rPr lang="en-US" dirty="0" err="1"/>
            <a:t>initiiatives</a:t>
          </a:r>
          <a:endParaRPr lang="en-US" dirty="0"/>
        </a:p>
      </dgm:t>
    </dgm:pt>
    <dgm:pt modelId="{9B090D9D-470E-46E2-AABB-0368A52481AA}" type="sibTrans" cxnId="{53239C96-427C-420B-95DC-546F3B30ED65}">
      <dgm:prSet/>
      <dgm:spPr/>
      <dgm:t>
        <a:bodyPr/>
        <a:lstStyle/>
        <a:p>
          <a:endParaRPr lang="en-US"/>
        </a:p>
      </dgm:t>
    </dgm:pt>
    <dgm:pt modelId="{862AAE39-3AAD-40E3-BA20-90187BD73242}" type="parTrans" cxnId="{53239C96-427C-420B-95DC-546F3B30ED65}">
      <dgm:prSet/>
      <dgm:spPr/>
      <dgm:t>
        <a:bodyPr/>
        <a:lstStyle/>
        <a:p>
          <a:endParaRPr lang="en-US"/>
        </a:p>
      </dgm:t>
    </dgm:pt>
    <dgm:pt modelId="{D07AD3FD-84FF-467E-9693-752776549C61}">
      <dgm:prSet phldrT="[Text]"/>
      <dgm:spPr>
        <a:solidFill>
          <a:schemeClr val="accent1"/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dirty="0"/>
            <a:t>Continuation Committees</a:t>
          </a:r>
        </a:p>
      </dgm:t>
    </dgm:pt>
    <dgm:pt modelId="{A8C9B7A9-BC2A-4753-B7F0-F2E361D95520}" type="sibTrans" cxnId="{55492768-9A5E-4F74-AC7C-959C5C24EFD3}">
      <dgm:prSet/>
      <dgm:spPr/>
      <dgm:t>
        <a:bodyPr/>
        <a:lstStyle/>
        <a:p>
          <a:endParaRPr lang="en-US"/>
        </a:p>
      </dgm:t>
    </dgm:pt>
    <dgm:pt modelId="{7B691773-F524-4FAD-A272-BDF0B0C4370A}" type="parTrans" cxnId="{55492768-9A5E-4F74-AC7C-959C5C24EFD3}">
      <dgm:prSet/>
      <dgm:spPr/>
      <dgm:t>
        <a:bodyPr/>
        <a:lstStyle/>
        <a:p>
          <a:endParaRPr lang="en-US"/>
        </a:p>
      </dgm:t>
    </dgm:pt>
    <dgm:pt modelId="{5EDA317F-AB2E-47DE-BA46-16FA60C3C561}">
      <dgm:prSet phldrT="[Text]"/>
      <dgm:spPr>
        <a:solidFill>
          <a:schemeClr val="accent3"/>
        </a:solidFill>
        <a:ln>
          <a:solidFill>
            <a:schemeClr val="accent3"/>
          </a:solidFill>
        </a:ln>
      </dgm:spPr>
      <dgm:t>
        <a:bodyPr/>
        <a:lstStyle/>
        <a:p>
          <a:r>
            <a:rPr lang="en-US" dirty="0"/>
            <a:t>United Churches</a:t>
          </a:r>
        </a:p>
      </dgm:t>
    </dgm:pt>
    <dgm:pt modelId="{A75B061E-69EA-487C-8330-1430DA0F139D}" type="sibTrans" cxnId="{7B8F902E-4BA3-41AA-9991-54805A6B93DE}">
      <dgm:prSet/>
      <dgm:spPr/>
      <dgm:t>
        <a:bodyPr/>
        <a:lstStyle/>
        <a:p>
          <a:endParaRPr lang="en-US"/>
        </a:p>
      </dgm:t>
    </dgm:pt>
    <dgm:pt modelId="{775EBB35-E8CF-4A14-B0A8-45A53D65E711}" type="parTrans" cxnId="{7B8F902E-4BA3-41AA-9991-54805A6B93DE}">
      <dgm:prSet/>
      <dgm:spPr/>
      <dgm:t>
        <a:bodyPr/>
        <a:lstStyle/>
        <a:p>
          <a:endParaRPr lang="en-US"/>
        </a:p>
      </dgm:t>
    </dgm:pt>
    <dgm:pt modelId="{594BF422-752C-42F3-A230-3D0E6AE9A886}" type="pres">
      <dgm:prSet presAssocID="{55C0B14E-AEA6-48D3-A387-ED4A3A3BF840}" presName="Name0" presStyleCnt="0">
        <dgm:presLayoutVars>
          <dgm:animLvl val="lvl"/>
          <dgm:resizeHandles val="exact"/>
        </dgm:presLayoutVars>
      </dgm:prSet>
      <dgm:spPr/>
    </dgm:pt>
    <dgm:pt modelId="{F6A1B9E0-4B4A-47A4-A011-67526CEEA770}" type="pres">
      <dgm:prSet presAssocID="{AACEAFD5-63CF-4AFC-B46F-BE086C5D447C}" presName="composite" presStyleCnt="0"/>
      <dgm:spPr/>
    </dgm:pt>
    <dgm:pt modelId="{FA4E6E73-A3C8-4495-927B-8AADA5A74297}" type="pres">
      <dgm:prSet presAssocID="{AACEAFD5-63CF-4AFC-B46F-BE086C5D447C}" presName="L" presStyleLbl="solidFgAcc1" presStyleIdx="0" presStyleCnt="5">
        <dgm:presLayoutVars>
          <dgm:chMax val="0"/>
          <dgm:chPref val="0"/>
        </dgm:presLayoutVars>
      </dgm:prSet>
      <dgm:spPr>
        <a:ln>
          <a:solidFill>
            <a:schemeClr val="accent2"/>
          </a:solidFill>
        </a:ln>
      </dgm:spPr>
    </dgm:pt>
    <dgm:pt modelId="{CA3A6A4E-2D39-41D2-A6B1-B590D0C452D2}" type="pres">
      <dgm:prSet presAssocID="{AACEAFD5-63CF-4AFC-B46F-BE086C5D447C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</dgm:pt>
    <dgm:pt modelId="{810D7AA7-A541-4507-BE7F-36CCF210089F}" type="pres">
      <dgm:prSet presAssocID="{AACEAFD5-63CF-4AFC-B46F-BE086C5D447C}" presName="desTx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4F7CDD44-32F1-4759-861F-8DABEBBA8D89}" type="pres">
      <dgm:prSet presAssocID="{AACEAFD5-63CF-4AFC-B46F-BE086C5D447C}" presName="EmptyPlaceHolder" presStyleCnt="0"/>
      <dgm:spPr/>
    </dgm:pt>
    <dgm:pt modelId="{C9A9B9EA-6A1D-4A13-9C7F-C112F25D2888}" type="pres">
      <dgm:prSet presAssocID="{7A8D4B4D-06E9-4958-810D-A6226B6AC588}" presName="space" presStyleCnt="0"/>
      <dgm:spPr/>
    </dgm:pt>
    <dgm:pt modelId="{EC37843F-14A6-4E20-B7AE-2B086A8F5F45}" type="pres">
      <dgm:prSet presAssocID="{D07AD3FD-84FF-467E-9693-752776549C61}" presName="composite" presStyleCnt="0"/>
      <dgm:spPr/>
    </dgm:pt>
    <dgm:pt modelId="{E41E7729-FD3F-426D-804C-45BD60BD762D}" type="pres">
      <dgm:prSet presAssocID="{D07AD3FD-84FF-467E-9693-752776549C61}" presName="L" presStyleLbl="solidFgAcc1" presStyleIdx="1" presStyleCnt="5">
        <dgm:presLayoutVars>
          <dgm:chMax val="0"/>
          <dgm:chPref val="0"/>
        </dgm:presLayoutVars>
      </dgm:prSet>
      <dgm:spPr>
        <a:ln>
          <a:solidFill>
            <a:schemeClr val="accent1"/>
          </a:solidFill>
        </a:ln>
      </dgm:spPr>
    </dgm:pt>
    <dgm:pt modelId="{6C46E586-0364-4C52-98F9-74A7ACD803D1}" type="pres">
      <dgm:prSet presAssocID="{D07AD3FD-84FF-467E-9693-752776549C61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</dgm:pt>
    <dgm:pt modelId="{5E07F9E4-149C-4A89-848F-4ABDD305F0C5}" type="pres">
      <dgm:prSet presAssocID="{D07AD3FD-84FF-467E-9693-752776549C61}" presName="desTx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2928FCAD-BE3F-45AC-93A5-FD98F8A50E00}" type="pres">
      <dgm:prSet presAssocID="{D07AD3FD-84FF-467E-9693-752776549C61}" presName="EmptyPlaceHolder" presStyleCnt="0"/>
      <dgm:spPr/>
    </dgm:pt>
    <dgm:pt modelId="{C2DF8D93-19C7-4E07-BCAF-9FAAB62C8CF2}" type="pres">
      <dgm:prSet presAssocID="{A8C9B7A9-BC2A-4753-B7F0-F2E361D95520}" presName="space" presStyleCnt="0"/>
      <dgm:spPr/>
    </dgm:pt>
    <dgm:pt modelId="{86E313B1-36D3-44D7-907E-22A08CB8E9CC}" type="pres">
      <dgm:prSet presAssocID="{D71FC021-6A65-44D1-95B9-0E6C89079866}" presName="composite" presStyleCnt="0"/>
      <dgm:spPr/>
    </dgm:pt>
    <dgm:pt modelId="{473F2067-7126-4D56-A328-5A8CFD3D8D52}" type="pres">
      <dgm:prSet presAssocID="{D71FC021-6A65-44D1-95B9-0E6C89079866}" presName="L" presStyleLbl="solidFgAcc1" presStyleIdx="2" presStyleCnt="5">
        <dgm:presLayoutVars>
          <dgm:chMax val="0"/>
          <dgm:chPref val="0"/>
        </dgm:presLayoutVars>
      </dgm:prSet>
      <dgm:spPr>
        <a:ln>
          <a:solidFill>
            <a:schemeClr val="accent5"/>
          </a:solidFill>
        </a:ln>
      </dgm:spPr>
    </dgm:pt>
    <dgm:pt modelId="{7A0B5EFC-88FB-4ED5-994F-D5F6584C2293}" type="pres">
      <dgm:prSet presAssocID="{D71FC021-6A65-44D1-95B9-0E6C89079866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</dgm:pt>
    <dgm:pt modelId="{FD7B29F2-0D66-4B4B-BC8A-82DA23575305}" type="pres">
      <dgm:prSet presAssocID="{D71FC021-6A65-44D1-95B9-0E6C89079866}" presName="desTx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BABAA172-7B81-4C6B-BCF2-4572322515C5}" type="pres">
      <dgm:prSet presAssocID="{D71FC021-6A65-44D1-95B9-0E6C89079866}" presName="EmptyPlaceHolder" presStyleCnt="0"/>
      <dgm:spPr/>
    </dgm:pt>
    <dgm:pt modelId="{0B65942F-B336-42B6-A72B-DA6B6B07B79B}" type="pres">
      <dgm:prSet presAssocID="{9B090D9D-470E-46E2-AABB-0368A52481AA}" presName="space" presStyleCnt="0"/>
      <dgm:spPr/>
    </dgm:pt>
    <dgm:pt modelId="{1D5539F6-8B97-4801-8139-D49EE44FFF3E}" type="pres">
      <dgm:prSet presAssocID="{5EDA317F-AB2E-47DE-BA46-16FA60C3C561}" presName="composite" presStyleCnt="0"/>
      <dgm:spPr/>
    </dgm:pt>
    <dgm:pt modelId="{2377F551-4CF6-4656-B644-60A7FC1B0F64}" type="pres">
      <dgm:prSet presAssocID="{5EDA317F-AB2E-47DE-BA46-16FA60C3C561}" presName="L" presStyleLbl="solidFgAcc1" presStyleIdx="3" presStyleCnt="5">
        <dgm:presLayoutVars>
          <dgm:chMax val="0"/>
          <dgm:chPref val="0"/>
        </dgm:presLayoutVars>
      </dgm:prSet>
      <dgm:spPr>
        <a:ln>
          <a:solidFill>
            <a:schemeClr val="accent3"/>
          </a:solidFill>
        </a:ln>
      </dgm:spPr>
    </dgm:pt>
    <dgm:pt modelId="{69ED255C-64AC-4764-BC2C-7679ECCC9FE9}" type="pres">
      <dgm:prSet presAssocID="{5EDA317F-AB2E-47DE-BA46-16FA60C3C561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</dgm:pt>
    <dgm:pt modelId="{1F1B09A6-DA7E-41D1-B8A6-E3B6E775E5C1}" type="pres">
      <dgm:prSet presAssocID="{5EDA317F-AB2E-47DE-BA46-16FA60C3C561}" presName="desTx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89DACDC6-8676-47A4-A430-164754F46172}" type="pres">
      <dgm:prSet presAssocID="{5EDA317F-AB2E-47DE-BA46-16FA60C3C561}" presName="EmptyPlaceHolder" presStyleCnt="0"/>
      <dgm:spPr/>
    </dgm:pt>
    <dgm:pt modelId="{38A6C30B-D5BF-4A1A-A273-D265DC00F2EC}" type="pres">
      <dgm:prSet presAssocID="{A75B061E-69EA-487C-8330-1430DA0F139D}" presName="space" presStyleCnt="0"/>
      <dgm:spPr/>
    </dgm:pt>
    <dgm:pt modelId="{761684DA-3DB5-4618-9A30-6E2731CDFCA3}" type="pres">
      <dgm:prSet presAssocID="{7B2FF309-5120-45E2-ACC8-F8FAA9DBDA55}" presName="composite" presStyleCnt="0"/>
      <dgm:spPr/>
    </dgm:pt>
    <dgm:pt modelId="{E2C584B7-5B6E-4F6E-A7B8-E679FEF7BC4D}" type="pres">
      <dgm:prSet presAssocID="{7B2FF309-5120-45E2-ACC8-F8FAA9DBDA55}" presName="L" presStyleLbl="solidFgAcc1" presStyleIdx="4" presStyleCnt="5">
        <dgm:presLayoutVars>
          <dgm:chMax val="0"/>
          <dgm:chPref val="0"/>
        </dgm:presLayoutVars>
      </dgm:prSet>
      <dgm:spPr>
        <a:ln>
          <a:solidFill>
            <a:schemeClr val="accent4"/>
          </a:solidFill>
        </a:ln>
      </dgm:spPr>
    </dgm:pt>
    <dgm:pt modelId="{B89F8758-DA9D-4018-859A-710084D7ABF3}" type="pres">
      <dgm:prSet presAssocID="{7B2FF309-5120-45E2-ACC8-F8FAA9DBDA55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</dgm:pt>
    <dgm:pt modelId="{B73D2BBA-574C-491E-A31C-8B6EA5CC871A}" type="pres">
      <dgm:prSet presAssocID="{7B2FF309-5120-45E2-ACC8-F8FAA9DBDA55}" presName="desTx" presStyleLbl="revTx" presStyleIdx="4" presStyleCnt="5">
        <dgm:presLayoutVars>
          <dgm:chMax val="0"/>
          <dgm:chPref val="0"/>
          <dgm:bulletEnabled val="1"/>
        </dgm:presLayoutVars>
      </dgm:prSet>
      <dgm:spPr/>
    </dgm:pt>
    <dgm:pt modelId="{DC9D8E0A-674F-4E74-BF10-5C0EF64E638E}" type="pres">
      <dgm:prSet presAssocID="{7B2FF309-5120-45E2-ACC8-F8FAA9DBDA55}" presName="EmptyPlaceHolder" presStyleCnt="0"/>
      <dgm:spPr/>
    </dgm:pt>
  </dgm:ptLst>
  <dgm:cxnLst>
    <dgm:cxn modelId="{A903DE1B-AC8A-4C77-850B-32A9F4D87BCB}" type="presOf" srcId="{5EDA317F-AB2E-47DE-BA46-16FA60C3C561}" destId="{69ED255C-64AC-4764-BC2C-7679ECCC9FE9}" srcOrd="0" destOrd="0" presId="urn:microsoft.com/office/officeart/2016/7/layout/AccentHomeChevronProcess"/>
    <dgm:cxn modelId="{F23BFC27-EEA1-48DD-A68B-3C9BF1AE455D}" type="presOf" srcId="{349299C9-846E-4827-813A-349CCCE20782}" destId="{810D7AA7-A541-4507-BE7F-36CCF210089F}" srcOrd="0" destOrd="0" presId="urn:microsoft.com/office/officeart/2016/7/layout/AccentHomeChevronProcess"/>
    <dgm:cxn modelId="{7B8F902E-4BA3-41AA-9991-54805A6B93DE}" srcId="{55C0B14E-AEA6-48D3-A387-ED4A3A3BF840}" destId="{5EDA317F-AB2E-47DE-BA46-16FA60C3C561}" srcOrd="3" destOrd="0" parTransId="{775EBB35-E8CF-4A14-B0A8-45A53D65E711}" sibTransId="{A75B061E-69EA-487C-8330-1430DA0F139D}"/>
    <dgm:cxn modelId="{0EFA3039-6828-403C-9445-4359BA6645E6}" srcId="{AACEAFD5-63CF-4AFC-B46F-BE086C5D447C}" destId="{349299C9-846E-4827-813A-349CCCE20782}" srcOrd="0" destOrd="0" parTransId="{AEA27547-B9ED-4994-BD27-04EC297EF367}" sibTransId="{9D819F52-ACA0-4B08-8256-DF6BD8FA3A0B}"/>
    <dgm:cxn modelId="{6CDEA839-6538-453E-9113-58ECC65280CB}" type="presOf" srcId="{AACEAFD5-63CF-4AFC-B46F-BE086C5D447C}" destId="{CA3A6A4E-2D39-41D2-A6B1-B590D0C452D2}" srcOrd="0" destOrd="0" presId="urn:microsoft.com/office/officeart/2016/7/layout/AccentHomeChevronProcess"/>
    <dgm:cxn modelId="{F5A7A062-FA53-4976-B49E-235CE658F38A}" type="presOf" srcId="{EE155DB2-6788-4019-961C-F8B89C275CE8}" destId="{B73D2BBA-574C-491E-A31C-8B6EA5CC871A}" srcOrd="0" destOrd="0" presId="urn:microsoft.com/office/officeart/2016/7/layout/AccentHomeChevronProcess"/>
    <dgm:cxn modelId="{55492768-9A5E-4F74-AC7C-959C5C24EFD3}" srcId="{55C0B14E-AEA6-48D3-A387-ED4A3A3BF840}" destId="{D07AD3FD-84FF-467E-9693-752776549C61}" srcOrd="1" destOrd="0" parTransId="{7B691773-F524-4FAD-A272-BDF0B0C4370A}" sibTransId="{A8C9B7A9-BC2A-4753-B7F0-F2E361D95520}"/>
    <dgm:cxn modelId="{E97FF64F-8020-497E-AE7D-2395DDA4560D}" srcId="{D07AD3FD-84FF-467E-9693-752776549C61}" destId="{5D70EFF5-8B31-4A1F-AE44-51E4CF0013EB}" srcOrd="0" destOrd="0" parTransId="{96C720A0-FEEF-48D1-8DF6-ABA03C304822}" sibTransId="{B6A59CDE-18AD-4553-B6C5-FF001A8E8510}"/>
    <dgm:cxn modelId="{8A3D4B73-3658-4A4C-9DFE-F59E22A79482}" srcId="{5EDA317F-AB2E-47DE-BA46-16FA60C3C561}" destId="{F757DBC8-3670-4122-937A-47DB91C0F3FE}" srcOrd="0" destOrd="0" parTransId="{8F483F27-8D97-48E5-9210-1B448F1CE277}" sibTransId="{A46A41DD-2CA4-4800-8F85-546ABB24ED07}"/>
    <dgm:cxn modelId="{00A52954-B4C4-4ECD-B0D0-AE5EF5CDC4E1}" type="presOf" srcId="{7B2FF309-5120-45E2-ACC8-F8FAA9DBDA55}" destId="{B89F8758-DA9D-4018-859A-710084D7ABF3}" srcOrd="0" destOrd="0" presId="urn:microsoft.com/office/officeart/2016/7/layout/AccentHomeChevronProcess"/>
    <dgm:cxn modelId="{219EA357-E48B-4A91-91A7-8282DFF10601}" type="presOf" srcId="{55C0B14E-AEA6-48D3-A387-ED4A3A3BF840}" destId="{594BF422-752C-42F3-A230-3D0E6AE9A886}" srcOrd="0" destOrd="0" presId="urn:microsoft.com/office/officeart/2016/7/layout/AccentHomeChevronProcess"/>
    <dgm:cxn modelId="{D8B51958-63B3-49F6-A150-9B1A638B15CE}" type="presOf" srcId="{F757DBC8-3670-4122-937A-47DB91C0F3FE}" destId="{1F1B09A6-DA7E-41D1-B8A6-E3B6E775E5C1}" srcOrd="0" destOrd="0" presId="urn:microsoft.com/office/officeart/2016/7/layout/AccentHomeChevronProcess"/>
    <dgm:cxn modelId="{61E56288-5A92-4019-989A-398C8EA8A844}" type="presOf" srcId="{4A6BB192-9983-4F48-BBC5-6E384EED7EC5}" destId="{FD7B29F2-0D66-4B4B-BC8A-82DA23575305}" srcOrd="0" destOrd="0" presId="urn:microsoft.com/office/officeart/2016/7/layout/AccentHomeChevronProcess"/>
    <dgm:cxn modelId="{60399491-EC61-4ACD-870E-1A66600F3D26}" type="presOf" srcId="{D71FC021-6A65-44D1-95B9-0E6C89079866}" destId="{7A0B5EFC-88FB-4ED5-994F-D5F6584C2293}" srcOrd="0" destOrd="0" presId="urn:microsoft.com/office/officeart/2016/7/layout/AccentHomeChevronProcess"/>
    <dgm:cxn modelId="{53239C96-427C-420B-95DC-546F3B30ED65}" srcId="{55C0B14E-AEA6-48D3-A387-ED4A3A3BF840}" destId="{D71FC021-6A65-44D1-95B9-0E6C89079866}" srcOrd="2" destOrd="0" parTransId="{862AAE39-3AAD-40E3-BA20-90187BD73242}" sibTransId="{9B090D9D-470E-46E2-AABB-0368A52481AA}"/>
    <dgm:cxn modelId="{2F6485B4-0735-4D01-8060-5A89B7562619}" type="presOf" srcId="{5D70EFF5-8B31-4A1F-AE44-51E4CF0013EB}" destId="{5E07F9E4-149C-4A89-848F-4ABDD305F0C5}" srcOrd="0" destOrd="0" presId="urn:microsoft.com/office/officeart/2016/7/layout/AccentHomeChevronProcess"/>
    <dgm:cxn modelId="{AE101ABC-7EA3-4444-A576-8AB15A371C84}" srcId="{55C0B14E-AEA6-48D3-A387-ED4A3A3BF840}" destId="{AACEAFD5-63CF-4AFC-B46F-BE086C5D447C}" srcOrd="0" destOrd="0" parTransId="{7A0BD8EC-BB4A-4912-A54E-6F39B681264E}" sibTransId="{7A8D4B4D-06E9-4958-810D-A6226B6AC588}"/>
    <dgm:cxn modelId="{665C05C7-3CB0-428C-B457-E59A0AF60DA1}" type="presOf" srcId="{D07AD3FD-84FF-467E-9693-752776549C61}" destId="{6C46E586-0364-4C52-98F9-74A7ACD803D1}" srcOrd="0" destOrd="0" presId="urn:microsoft.com/office/officeart/2016/7/layout/AccentHomeChevronProcess"/>
    <dgm:cxn modelId="{E3D274C7-DB39-45B8-B18F-742495FE5026}" srcId="{7B2FF309-5120-45E2-ACC8-F8FAA9DBDA55}" destId="{EE155DB2-6788-4019-961C-F8B89C275CE8}" srcOrd="0" destOrd="0" parTransId="{8395B9D5-FF39-4045-8569-9C13F11FB1E5}" sibTransId="{F94C628D-62C1-4AF5-B102-2A2AA7FD22DE}"/>
    <dgm:cxn modelId="{D35DB9DA-961B-46CD-BB14-44CD766D8CB7}" srcId="{55C0B14E-AEA6-48D3-A387-ED4A3A3BF840}" destId="{7B2FF309-5120-45E2-ACC8-F8FAA9DBDA55}" srcOrd="4" destOrd="0" parTransId="{2CF5AF8A-5687-489A-9838-EDDBB760D421}" sibTransId="{D5CAA101-B828-45D7-965B-F77CD6FBA109}"/>
    <dgm:cxn modelId="{E3115EEA-DE9C-4F06-B8B3-BEB263D5F2B1}" srcId="{D71FC021-6A65-44D1-95B9-0E6C89079866}" destId="{4A6BB192-9983-4F48-BBC5-6E384EED7EC5}" srcOrd="0" destOrd="0" parTransId="{230A6E4A-6CED-4DC0-AEFE-6859FE07B658}" sibTransId="{0B568EC2-5D2A-4B00-8047-B7832F245B44}"/>
    <dgm:cxn modelId="{C93892E1-28C0-4B75-A464-293C00708672}" type="presParOf" srcId="{594BF422-752C-42F3-A230-3D0E6AE9A886}" destId="{F6A1B9E0-4B4A-47A4-A011-67526CEEA770}" srcOrd="0" destOrd="0" presId="urn:microsoft.com/office/officeart/2016/7/layout/AccentHomeChevronProcess"/>
    <dgm:cxn modelId="{D5413575-9692-46A2-A045-9ED8482318DF}" type="presParOf" srcId="{F6A1B9E0-4B4A-47A4-A011-67526CEEA770}" destId="{FA4E6E73-A3C8-4495-927B-8AADA5A74297}" srcOrd="0" destOrd="0" presId="urn:microsoft.com/office/officeart/2016/7/layout/AccentHomeChevronProcess"/>
    <dgm:cxn modelId="{3303BDD6-668D-45F1-9491-4125E782D67C}" type="presParOf" srcId="{F6A1B9E0-4B4A-47A4-A011-67526CEEA770}" destId="{CA3A6A4E-2D39-41D2-A6B1-B590D0C452D2}" srcOrd="1" destOrd="0" presId="urn:microsoft.com/office/officeart/2016/7/layout/AccentHomeChevronProcess"/>
    <dgm:cxn modelId="{3BAD5A1C-162E-4722-B818-968C4083BECD}" type="presParOf" srcId="{F6A1B9E0-4B4A-47A4-A011-67526CEEA770}" destId="{810D7AA7-A541-4507-BE7F-36CCF210089F}" srcOrd="2" destOrd="0" presId="urn:microsoft.com/office/officeart/2016/7/layout/AccentHomeChevronProcess"/>
    <dgm:cxn modelId="{A3B267C1-BAFC-42F0-A63A-6491CFDC1ED2}" type="presParOf" srcId="{F6A1B9E0-4B4A-47A4-A011-67526CEEA770}" destId="{4F7CDD44-32F1-4759-861F-8DABEBBA8D89}" srcOrd="3" destOrd="0" presId="urn:microsoft.com/office/officeart/2016/7/layout/AccentHomeChevronProcess"/>
    <dgm:cxn modelId="{80CC9289-BA8F-4ED7-A4ED-9FA5EF71D964}" type="presParOf" srcId="{594BF422-752C-42F3-A230-3D0E6AE9A886}" destId="{C9A9B9EA-6A1D-4A13-9C7F-C112F25D2888}" srcOrd="1" destOrd="0" presId="urn:microsoft.com/office/officeart/2016/7/layout/AccentHomeChevronProcess"/>
    <dgm:cxn modelId="{5B7985CA-BC92-461D-A77E-E2320D4992D0}" type="presParOf" srcId="{594BF422-752C-42F3-A230-3D0E6AE9A886}" destId="{EC37843F-14A6-4E20-B7AE-2B086A8F5F45}" srcOrd="2" destOrd="0" presId="urn:microsoft.com/office/officeart/2016/7/layout/AccentHomeChevronProcess"/>
    <dgm:cxn modelId="{1996E4D7-D809-45CA-9DF0-561A93BDAFB1}" type="presParOf" srcId="{EC37843F-14A6-4E20-B7AE-2B086A8F5F45}" destId="{E41E7729-FD3F-426D-804C-45BD60BD762D}" srcOrd="0" destOrd="0" presId="urn:microsoft.com/office/officeart/2016/7/layout/AccentHomeChevronProcess"/>
    <dgm:cxn modelId="{16E53752-1AB8-4CD2-BFD6-85C0CDA26E1B}" type="presParOf" srcId="{EC37843F-14A6-4E20-B7AE-2B086A8F5F45}" destId="{6C46E586-0364-4C52-98F9-74A7ACD803D1}" srcOrd="1" destOrd="0" presId="urn:microsoft.com/office/officeart/2016/7/layout/AccentHomeChevronProcess"/>
    <dgm:cxn modelId="{FAC2F23D-E510-4342-91C3-FCAB11B207C0}" type="presParOf" srcId="{EC37843F-14A6-4E20-B7AE-2B086A8F5F45}" destId="{5E07F9E4-149C-4A89-848F-4ABDD305F0C5}" srcOrd="2" destOrd="0" presId="urn:microsoft.com/office/officeart/2016/7/layout/AccentHomeChevronProcess"/>
    <dgm:cxn modelId="{3843A525-0A63-4743-B0E8-0F795D54B4E4}" type="presParOf" srcId="{EC37843F-14A6-4E20-B7AE-2B086A8F5F45}" destId="{2928FCAD-BE3F-45AC-93A5-FD98F8A50E00}" srcOrd="3" destOrd="0" presId="urn:microsoft.com/office/officeart/2016/7/layout/AccentHomeChevronProcess"/>
    <dgm:cxn modelId="{D179D84E-BE2C-46EF-8594-412D3A7F9213}" type="presParOf" srcId="{594BF422-752C-42F3-A230-3D0E6AE9A886}" destId="{C2DF8D93-19C7-4E07-BCAF-9FAAB62C8CF2}" srcOrd="3" destOrd="0" presId="urn:microsoft.com/office/officeart/2016/7/layout/AccentHomeChevronProcess"/>
    <dgm:cxn modelId="{D8554B98-FAA7-4800-BB76-916BA7A2B10E}" type="presParOf" srcId="{594BF422-752C-42F3-A230-3D0E6AE9A886}" destId="{86E313B1-36D3-44D7-907E-22A08CB8E9CC}" srcOrd="4" destOrd="0" presId="urn:microsoft.com/office/officeart/2016/7/layout/AccentHomeChevronProcess"/>
    <dgm:cxn modelId="{19D10FBF-8E65-4EB5-9B54-54A271982B0D}" type="presParOf" srcId="{86E313B1-36D3-44D7-907E-22A08CB8E9CC}" destId="{473F2067-7126-4D56-A328-5A8CFD3D8D52}" srcOrd="0" destOrd="0" presId="urn:microsoft.com/office/officeart/2016/7/layout/AccentHomeChevronProcess"/>
    <dgm:cxn modelId="{11A73768-8587-4E2B-BDDA-6254211FDF2D}" type="presParOf" srcId="{86E313B1-36D3-44D7-907E-22A08CB8E9CC}" destId="{7A0B5EFC-88FB-4ED5-994F-D5F6584C2293}" srcOrd="1" destOrd="0" presId="urn:microsoft.com/office/officeart/2016/7/layout/AccentHomeChevronProcess"/>
    <dgm:cxn modelId="{522D3FED-6E8C-40DF-8BA8-A80510ACC48F}" type="presParOf" srcId="{86E313B1-36D3-44D7-907E-22A08CB8E9CC}" destId="{FD7B29F2-0D66-4B4B-BC8A-82DA23575305}" srcOrd="2" destOrd="0" presId="urn:microsoft.com/office/officeart/2016/7/layout/AccentHomeChevronProcess"/>
    <dgm:cxn modelId="{8075A955-4651-4DD2-B114-EB147BF378DF}" type="presParOf" srcId="{86E313B1-36D3-44D7-907E-22A08CB8E9CC}" destId="{BABAA172-7B81-4C6B-BCF2-4572322515C5}" srcOrd="3" destOrd="0" presId="urn:microsoft.com/office/officeart/2016/7/layout/AccentHomeChevronProcess"/>
    <dgm:cxn modelId="{505D5263-214F-48F5-9678-AA87C7C04F54}" type="presParOf" srcId="{594BF422-752C-42F3-A230-3D0E6AE9A886}" destId="{0B65942F-B336-42B6-A72B-DA6B6B07B79B}" srcOrd="5" destOrd="0" presId="urn:microsoft.com/office/officeart/2016/7/layout/AccentHomeChevronProcess"/>
    <dgm:cxn modelId="{F0861DFD-F2E8-400C-9B5C-4AA4849B2BE4}" type="presParOf" srcId="{594BF422-752C-42F3-A230-3D0E6AE9A886}" destId="{1D5539F6-8B97-4801-8139-D49EE44FFF3E}" srcOrd="6" destOrd="0" presId="urn:microsoft.com/office/officeart/2016/7/layout/AccentHomeChevronProcess"/>
    <dgm:cxn modelId="{D22CB840-CF4F-404F-97C0-0629311A5E51}" type="presParOf" srcId="{1D5539F6-8B97-4801-8139-D49EE44FFF3E}" destId="{2377F551-4CF6-4656-B644-60A7FC1B0F64}" srcOrd="0" destOrd="0" presId="urn:microsoft.com/office/officeart/2016/7/layout/AccentHomeChevronProcess"/>
    <dgm:cxn modelId="{6FFE5C0B-250C-4EEB-9BDD-E47B6B414225}" type="presParOf" srcId="{1D5539F6-8B97-4801-8139-D49EE44FFF3E}" destId="{69ED255C-64AC-4764-BC2C-7679ECCC9FE9}" srcOrd="1" destOrd="0" presId="urn:microsoft.com/office/officeart/2016/7/layout/AccentHomeChevronProcess"/>
    <dgm:cxn modelId="{EB2B0AEE-0679-4C51-B5D9-13C0989C2DC6}" type="presParOf" srcId="{1D5539F6-8B97-4801-8139-D49EE44FFF3E}" destId="{1F1B09A6-DA7E-41D1-B8A6-E3B6E775E5C1}" srcOrd="2" destOrd="0" presId="urn:microsoft.com/office/officeart/2016/7/layout/AccentHomeChevronProcess"/>
    <dgm:cxn modelId="{21A6189F-60BA-4472-B858-99323388D0B0}" type="presParOf" srcId="{1D5539F6-8B97-4801-8139-D49EE44FFF3E}" destId="{89DACDC6-8676-47A4-A430-164754F46172}" srcOrd="3" destOrd="0" presId="urn:microsoft.com/office/officeart/2016/7/layout/AccentHomeChevronProcess"/>
    <dgm:cxn modelId="{7D7FFE7B-0A37-4D36-9728-C99051BA3C40}" type="presParOf" srcId="{594BF422-752C-42F3-A230-3D0E6AE9A886}" destId="{38A6C30B-D5BF-4A1A-A273-D265DC00F2EC}" srcOrd="7" destOrd="0" presId="urn:microsoft.com/office/officeart/2016/7/layout/AccentHomeChevronProcess"/>
    <dgm:cxn modelId="{626D4800-17BB-462C-BE7D-935B963B6EC7}" type="presParOf" srcId="{594BF422-752C-42F3-A230-3D0E6AE9A886}" destId="{761684DA-3DB5-4618-9A30-6E2731CDFCA3}" srcOrd="8" destOrd="0" presId="urn:microsoft.com/office/officeart/2016/7/layout/AccentHomeChevronProcess"/>
    <dgm:cxn modelId="{2B2ED8B7-5577-4410-8D8A-61A1D71B9F15}" type="presParOf" srcId="{761684DA-3DB5-4618-9A30-6E2731CDFCA3}" destId="{E2C584B7-5B6E-4F6E-A7B8-E679FEF7BC4D}" srcOrd="0" destOrd="0" presId="urn:microsoft.com/office/officeart/2016/7/layout/AccentHomeChevronProcess"/>
    <dgm:cxn modelId="{CFB7BBCC-4189-422A-9163-265E17C16D21}" type="presParOf" srcId="{761684DA-3DB5-4618-9A30-6E2731CDFCA3}" destId="{B89F8758-DA9D-4018-859A-710084D7ABF3}" srcOrd="1" destOrd="0" presId="urn:microsoft.com/office/officeart/2016/7/layout/AccentHomeChevronProcess"/>
    <dgm:cxn modelId="{72C8C8DD-71B0-4E2B-BE4F-7AF4AF3DD218}" type="presParOf" srcId="{761684DA-3DB5-4618-9A30-6E2731CDFCA3}" destId="{B73D2BBA-574C-491E-A31C-8B6EA5CC871A}" srcOrd="2" destOrd="0" presId="urn:microsoft.com/office/officeart/2016/7/layout/AccentHomeChevronProcess"/>
    <dgm:cxn modelId="{34912DD7-C0FC-4C18-ABAB-DA8DF69C4254}" type="presParOf" srcId="{761684DA-3DB5-4618-9A30-6E2731CDFCA3}" destId="{DC9D8E0A-674F-4E74-BF10-5C0EF64E638E}" srcOrd="3" destOrd="0" presId="urn:microsoft.com/office/officeart/2016/7/layout/AccentHomeChevro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D94E8C-5D15-435C-BC8A-3131159A2143}">
      <dsp:nvSpPr>
        <dsp:cNvPr id="0" name=""/>
        <dsp:cNvSpPr/>
      </dsp:nvSpPr>
      <dsp:spPr>
        <a:xfrm>
          <a:off x="0" y="83873"/>
          <a:ext cx="6245265" cy="2667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The decline in membership and commitment (1851 Religious Census – 59.5% of population NOT in church), and since 1918 unremitting if gentle decline</a:t>
          </a:r>
          <a:endParaRPr lang="en-US" sz="3000" kern="1200"/>
        </a:p>
      </dsp:txBody>
      <dsp:txXfrm>
        <a:off x="130221" y="214094"/>
        <a:ext cx="5984823" cy="2407158"/>
      </dsp:txXfrm>
    </dsp:sp>
    <dsp:sp modelId="{80F8C159-DBF0-4833-9C71-1BC8E7589A85}">
      <dsp:nvSpPr>
        <dsp:cNvPr id="0" name=""/>
        <dsp:cNvSpPr/>
      </dsp:nvSpPr>
      <dsp:spPr>
        <a:xfrm>
          <a:off x="0" y="2837873"/>
          <a:ext cx="6245265" cy="2667600"/>
        </a:xfrm>
        <a:prstGeom prst="roundRect">
          <a:avLst/>
        </a:prstGeom>
        <a:solidFill>
          <a:schemeClr val="accent2">
            <a:hueOff val="6163298"/>
            <a:satOff val="0"/>
            <a:lumOff val="1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The dominant narrative of ecumenism</a:t>
          </a:r>
          <a:endParaRPr lang="en-US" sz="3000" kern="1200"/>
        </a:p>
      </dsp:txBody>
      <dsp:txXfrm>
        <a:off x="130221" y="2968094"/>
        <a:ext cx="5984823" cy="24071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4E6E73-A3C8-4495-927B-8AADA5A74297}">
      <dsp:nvSpPr>
        <dsp:cNvPr id="0" name=""/>
        <dsp:cNvSpPr/>
      </dsp:nvSpPr>
      <dsp:spPr>
        <a:xfrm rot="5400000">
          <a:off x="-909957" y="1795812"/>
          <a:ext cx="1988820" cy="165035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3A6A4E-2D39-41D2-A6B1-B590D0C452D2}">
      <dsp:nvSpPr>
        <dsp:cNvPr id="0" name=""/>
        <dsp:cNvSpPr/>
      </dsp:nvSpPr>
      <dsp:spPr>
        <a:xfrm>
          <a:off x="1934" y="2872740"/>
          <a:ext cx="2062943" cy="662940"/>
        </a:xfrm>
        <a:prstGeom prst="homePlate">
          <a:avLst>
            <a:gd name="adj" fmla="val 25000"/>
          </a:avLst>
        </a:prstGeom>
        <a:solidFill>
          <a:schemeClr val="accent2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165100" rIns="82550" bIns="16510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Edinburgh 1910</a:t>
          </a:r>
        </a:p>
      </dsp:txBody>
      <dsp:txXfrm>
        <a:off x="1934" y="2872740"/>
        <a:ext cx="1980076" cy="662940"/>
      </dsp:txXfrm>
    </dsp:sp>
    <dsp:sp modelId="{810D7AA7-A541-4507-BE7F-36CCF210089F}">
      <dsp:nvSpPr>
        <dsp:cNvPr id="0" name=""/>
        <dsp:cNvSpPr/>
      </dsp:nvSpPr>
      <dsp:spPr>
        <a:xfrm>
          <a:off x="166970" y="982941"/>
          <a:ext cx="1675110" cy="1790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Strategies for evangelizing the non-Christian world and co-operation amongst missionary societies</a:t>
          </a:r>
        </a:p>
      </dsp:txBody>
      <dsp:txXfrm>
        <a:off x="166970" y="982941"/>
        <a:ext cx="1675110" cy="1790777"/>
      </dsp:txXfrm>
    </dsp:sp>
    <dsp:sp modelId="{E41E7729-FD3F-426D-804C-45BD60BD762D}">
      <dsp:nvSpPr>
        <dsp:cNvPr id="0" name=""/>
        <dsp:cNvSpPr/>
      </dsp:nvSpPr>
      <dsp:spPr>
        <a:xfrm rot="5400000">
          <a:off x="1049839" y="1795812"/>
          <a:ext cx="1988820" cy="165035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46E586-0364-4C52-98F9-74A7ACD803D1}">
      <dsp:nvSpPr>
        <dsp:cNvPr id="0" name=""/>
        <dsp:cNvSpPr/>
      </dsp:nvSpPr>
      <dsp:spPr>
        <a:xfrm>
          <a:off x="1961731" y="2872740"/>
          <a:ext cx="2062943" cy="662940"/>
        </a:xfrm>
        <a:prstGeom prst="chevron">
          <a:avLst>
            <a:gd name="adj" fmla="val 25000"/>
          </a:avLst>
        </a:prstGeom>
        <a:solidFill>
          <a:schemeClr val="accen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165100" rIns="82550" bIns="16510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Continuation Committees</a:t>
          </a:r>
        </a:p>
      </dsp:txBody>
      <dsp:txXfrm>
        <a:off x="2127466" y="2872740"/>
        <a:ext cx="1731473" cy="662940"/>
      </dsp:txXfrm>
    </dsp:sp>
    <dsp:sp modelId="{5E07F9E4-149C-4A89-848F-4ABDD305F0C5}">
      <dsp:nvSpPr>
        <dsp:cNvPr id="0" name=""/>
        <dsp:cNvSpPr/>
      </dsp:nvSpPr>
      <dsp:spPr>
        <a:xfrm>
          <a:off x="2126766" y="982941"/>
          <a:ext cx="1675110" cy="1414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Led to work protecting indigenous churches and missionary societies post Versailles 1919, and to conferences in 1920s and 1930s that eventually produced the WCC</a:t>
          </a:r>
        </a:p>
      </dsp:txBody>
      <dsp:txXfrm>
        <a:off x="2126766" y="982941"/>
        <a:ext cx="1675110" cy="1414310"/>
      </dsp:txXfrm>
    </dsp:sp>
    <dsp:sp modelId="{473F2067-7126-4D56-A328-5A8CFD3D8D52}">
      <dsp:nvSpPr>
        <dsp:cNvPr id="0" name=""/>
        <dsp:cNvSpPr/>
      </dsp:nvSpPr>
      <dsp:spPr>
        <a:xfrm rot="5400000">
          <a:off x="3009635" y="1795812"/>
          <a:ext cx="1988820" cy="165035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0B5EFC-88FB-4ED5-994F-D5F6584C2293}">
      <dsp:nvSpPr>
        <dsp:cNvPr id="0" name=""/>
        <dsp:cNvSpPr/>
      </dsp:nvSpPr>
      <dsp:spPr>
        <a:xfrm>
          <a:off x="3921528" y="2872740"/>
          <a:ext cx="2062943" cy="662940"/>
        </a:xfrm>
        <a:prstGeom prst="chevron">
          <a:avLst>
            <a:gd name="adj" fmla="val 25000"/>
          </a:avLst>
        </a:prstGeom>
        <a:solidFill>
          <a:schemeClr val="accent5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165100" rIns="82550" bIns="16510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Other </a:t>
          </a:r>
          <a:r>
            <a:rPr lang="en-US" sz="1300" kern="1200" dirty="0" err="1"/>
            <a:t>initiiatives</a:t>
          </a:r>
          <a:endParaRPr lang="en-US" sz="1300" kern="1200" dirty="0"/>
        </a:p>
      </dsp:txBody>
      <dsp:txXfrm>
        <a:off x="4087263" y="2872740"/>
        <a:ext cx="1731473" cy="662940"/>
      </dsp:txXfrm>
    </dsp:sp>
    <dsp:sp modelId="{FD7B29F2-0D66-4B4B-BC8A-82DA23575305}">
      <dsp:nvSpPr>
        <dsp:cNvPr id="0" name=""/>
        <dsp:cNvSpPr/>
      </dsp:nvSpPr>
      <dsp:spPr>
        <a:xfrm>
          <a:off x="4086563" y="982941"/>
          <a:ext cx="1675110" cy="1414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u="none" kern="1200" dirty="0"/>
            <a:t>Nathan Soderblom –Life and Work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u="none" kern="1200" dirty="0"/>
            <a:t>William Temple - COPEC. </a:t>
          </a:r>
          <a:endParaRPr lang="en-US" sz="1100" kern="1200" dirty="0"/>
        </a:p>
      </dsp:txBody>
      <dsp:txXfrm>
        <a:off x="4086563" y="982941"/>
        <a:ext cx="1675110" cy="1414310"/>
      </dsp:txXfrm>
    </dsp:sp>
    <dsp:sp modelId="{2377F551-4CF6-4656-B644-60A7FC1B0F64}">
      <dsp:nvSpPr>
        <dsp:cNvPr id="0" name=""/>
        <dsp:cNvSpPr/>
      </dsp:nvSpPr>
      <dsp:spPr>
        <a:xfrm rot="5400000">
          <a:off x="4969432" y="1795812"/>
          <a:ext cx="1988820" cy="165035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ED255C-64AC-4764-BC2C-7679ECCC9FE9}">
      <dsp:nvSpPr>
        <dsp:cNvPr id="0" name=""/>
        <dsp:cNvSpPr/>
      </dsp:nvSpPr>
      <dsp:spPr>
        <a:xfrm>
          <a:off x="5881324" y="2872740"/>
          <a:ext cx="2062943" cy="662940"/>
        </a:xfrm>
        <a:prstGeom prst="chevron">
          <a:avLst>
            <a:gd name="adj" fmla="val 25000"/>
          </a:avLst>
        </a:prstGeom>
        <a:solidFill>
          <a:schemeClr val="accent3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165100" rIns="82550" bIns="16510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United Churches</a:t>
          </a:r>
        </a:p>
      </dsp:txBody>
      <dsp:txXfrm>
        <a:off x="6047059" y="2872740"/>
        <a:ext cx="1731473" cy="662940"/>
      </dsp:txXfrm>
    </dsp:sp>
    <dsp:sp modelId="{1F1B09A6-DA7E-41D1-B8A6-E3B6E775E5C1}">
      <dsp:nvSpPr>
        <dsp:cNvPr id="0" name=""/>
        <dsp:cNvSpPr/>
      </dsp:nvSpPr>
      <dsp:spPr>
        <a:xfrm>
          <a:off x="6046360" y="982941"/>
          <a:ext cx="1675110" cy="1414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United Church of Canada (1925)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Church of South India (1947)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United Church of Christ in the USA (1957)</a:t>
          </a:r>
        </a:p>
      </dsp:txBody>
      <dsp:txXfrm>
        <a:off x="6046360" y="982941"/>
        <a:ext cx="1675110" cy="1414310"/>
      </dsp:txXfrm>
    </dsp:sp>
    <dsp:sp modelId="{E2C584B7-5B6E-4F6E-A7B8-E679FEF7BC4D}">
      <dsp:nvSpPr>
        <dsp:cNvPr id="0" name=""/>
        <dsp:cNvSpPr/>
      </dsp:nvSpPr>
      <dsp:spPr>
        <a:xfrm rot="5400000">
          <a:off x="6929229" y="1795812"/>
          <a:ext cx="1988820" cy="165035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9F8758-DA9D-4018-859A-710084D7ABF3}">
      <dsp:nvSpPr>
        <dsp:cNvPr id="0" name=""/>
        <dsp:cNvSpPr/>
      </dsp:nvSpPr>
      <dsp:spPr>
        <a:xfrm>
          <a:off x="7841121" y="2872740"/>
          <a:ext cx="2062943" cy="662940"/>
        </a:xfrm>
        <a:prstGeom prst="chevron">
          <a:avLst>
            <a:gd name="adj" fmla="val 25000"/>
          </a:avLst>
        </a:prstGeom>
        <a:solidFill>
          <a:schemeClr val="accent4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165100" rIns="82550" bIns="16510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Vatican II 1958</a:t>
          </a:r>
        </a:p>
      </dsp:txBody>
      <dsp:txXfrm>
        <a:off x="8006856" y="2872740"/>
        <a:ext cx="1731473" cy="662940"/>
      </dsp:txXfrm>
    </dsp:sp>
    <dsp:sp modelId="{B73D2BBA-574C-491E-A31C-8B6EA5CC871A}">
      <dsp:nvSpPr>
        <dsp:cNvPr id="0" name=""/>
        <dsp:cNvSpPr/>
      </dsp:nvSpPr>
      <dsp:spPr>
        <a:xfrm>
          <a:off x="8006156" y="982941"/>
          <a:ext cx="1675110" cy="1414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u="none" kern="1200" dirty="0"/>
            <a:t>Pope John XXIII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0" i="0" u="none" kern="1200" dirty="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u="none" kern="1200" dirty="0"/>
            <a:t>1961 Orthodox attend WCC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0" i="0" u="none" kern="1200" dirty="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u="none" kern="1200" dirty="0"/>
            <a:t>1963 Conversations Congregationalists and Presbyterians </a:t>
          </a:r>
          <a:endParaRPr lang="en-US" sz="1100" kern="1200" dirty="0"/>
        </a:p>
      </dsp:txBody>
      <dsp:txXfrm>
        <a:off x="8006156" y="982941"/>
        <a:ext cx="1675110" cy="1414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AccentHomeChevronProcess">
  <dgm:title val="Accent Home Chevron Process"/>
  <dgm:desc val="Use to show a progression; a timeline; sequential steps in a task, process, or workflow; or to emphasize movement or direction. Level 1 text appears inside an chevron shape, except the first shape which comes in a home shape, while Level 2 text appears above the invisible rectangle shapes."/>
  <dgm:catLst>
    <dgm:cat type="process" pri="500"/>
    <dgm:cat type="timeline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contrsBasedOnsibTransCount">
      <dgm:if name="oneSibTrans" axis="ch" ptType="sibTrans" func="cnt" op="equ" val="1">
        <dgm:constrLst>
          <dgm:constr type="h" for="ch" forName="composite" refType="h" fact="0.6"/>
          <dgm:constr type="w" for="ch" forName="composite" refType="w"/>
          <dgm:constr type="primFontSz" for="des" forName="parTx" val="20"/>
          <dgm:constr type="primFontSz" for="des" forName="desTx" refType="primFontSz" refFor="des" refForName="parTx" op="lte"/>
          <dgm:constr type="primFontSz" for="des" forName="parTx" op="equ"/>
          <dgm:constr type="primFontSz" for="des" forName="desTx" op="equ"/>
          <dgm:constr type="w" for="ch" forName="space" refType="w" refFor="ch" refForName="composite" fact="-0.02"/>
          <dgm:constr type="w" for="ch" ptType="sibTrans" op="equ"/>
        </dgm:constrLst>
      </dgm:if>
      <dgm:else name="moreThanOneSibTrans">
        <dgm:choose name="contrsForMoreThanOneSibTrans">
          <dgm:if name="twoSibTrans" axis="ch" ptType="sibTrans" func="cnt" op="equ" val="2">
            <dgm:constrLst>
              <dgm:constr type="h" for="ch" forName="composite" refType="h" fact="0.6"/>
              <dgm:constr type="w" for="ch" forName="composite" refType="w"/>
              <dgm:constr type="primFontSz" for="des" forName="parTx" val="20"/>
              <dgm:constr type="primFontSz" for="des" forName="desTx" refType="primFontSz" refFor="des" refForName="parTx" op="lte"/>
              <dgm:constr type="primFontSz" for="des" forName="parTx" op="equ"/>
              <dgm:constr type="primFontSz" for="des" forName="desTx" op="equ"/>
              <dgm:constr type="w" for="ch" forName="space" refType="w" refFor="ch" refForName="composite" fact="-0.03"/>
              <dgm:constr type="w" for="ch" ptType="sibTrans" op="equ"/>
            </dgm:constrLst>
          </dgm:if>
          <dgm:else name="moreThanTwoSibTrans">
            <dgm:choose name="contrsForMoreThanTwoSibTrans">
              <dgm:if name="threeSibTrans" axis="ch" ptType="sibTrans" func="cnt" op="equ" val="3">
                <dgm:constrLst>
                  <dgm:constr type="h" for="ch" forName="composite" refType="h" fact="0.6"/>
                  <dgm:constr type="w" for="ch" forName="composite" refType="w"/>
                  <dgm:constr type="primFontSz" for="des" forName="parTx" val="20"/>
                  <dgm:constr type="primFontSz" for="des" forName="desTx" refType="primFontSz" refFor="des" refForName="parTx" op="lte"/>
                  <dgm:constr type="primFontSz" for="des" forName="parTx" op="equ"/>
                  <dgm:constr type="primFontSz" for="des" forName="desTx" op="equ"/>
                  <dgm:constr type="w" for="ch" forName="space" refType="w" refFor="ch" refForName="composite" fact="-0.04"/>
                  <dgm:constr type="w" for="ch" ptType="sibTrans" op="equ"/>
                </dgm:constrLst>
              </dgm:if>
              <dgm:else name="moreThanThreeSibTrans">
                <dgm:choose name="contrsForMoreThanThreeSibTrans">
                  <dgm:if name="fourToSixSibTrans" axis="ch" ptType="sibTrans" func="cnt" op="lte" val="6">
                    <dgm:constrLst>
                      <dgm:constr type="h" for="ch" forName="composite" refType="h" fact="0.6"/>
                      <dgm:constr type="w" for="ch" forName="composite" refType="w"/>
                      <dgm:constr type="primFontSz" for="des" forName="parTx" val="20"/>
                      <dgm:constr type="primFontSz" for="des" forName="desTx" refType="primFontSz" refFor="des" refForName="parTx" op="lte"/>
                      <dgm:constr type="primFontSz" for="des" forName="parTx" op="equ"/>
                      <dgm:constr type="primFontSz" for="des" forName="desTx" op="equ"/>
                      <dgm:constr type="w" for="ch" forName="space" refType="w" refFor="ch" refForName="composite" fact="-0.05"/>
                      <dgm:constr type="w" for="ch" ptType="sibTrans" op="equ"/>
                    </dgm:constrLst>
                  </dgm:if>
                  <dgm:else name="moreThanSixSibTrans">
                    <dgm:choose name="contrsForMoreThanSixSibTrans">
                      <dgm:if name="sevenToEightSibTrans" axis="ch" ptType="sibTrans" func="cnt" op="lte" val="8">
                        <dgm:constrLst>
                          <dgm:constr type="h" for="ch" forName="composite" refType="h" fact="0.6"/>
                          <dgm:constr type="w" for="ch" forName="composite" refType="w"/>
                          <dgm:constr type="primFontSz" for="des" forName="parTx" val="20"/>
                          <dgm:constr type="primFontSz" for="des" forName="desTx" refType="primFontSz" refFor="des" refForName="parTx" op="lte"/>
                          <dgm:constr type="primFontSz" for="des" forName="parTx" op="equ"/>
                          <dgm:constr type="primFontSz" for="des" forName="desTx" op="equ"/>
                          <dgm:constr type="w" for="ch" forName="space" refType="w" refFor="ch" refForName="composite" fact="-0.07"/>
                          <dgm:constr type="w" for="ch" ptType="sibTrans" op="equ"/>
                        </dgm:constrLst>
                      </dgm:if>
                      <dgm:else name="moreThanEightSibTrans">
                        <dgm:constrLst>
                          <dgm:constr type="h" for="ch" forName="composite" refType="h" fact="0.6"/>
                          <dgm:constr type="w" for="ch" forName="composite" refType="w"/>
                          <dgm:constr type="primFontSz" for="des" forName="parTx" val="20"/>
                          <dgm:constr type="primFontSz" for="des" forName="desTx" refType="primFontSz" refFor="des" refForName="parTx" op="lte"/>
                          <dgm:constr type="primFontSz" for="des" forName="parTx" op="equ"/>
                          <dgm:constr type="primFontSz" for="des" forName="desTx" op="equ"/>
                          <dgm:constr type="w" for="ch" forName="space" refType="w" refFor="ch" refForName="composite" fact="-0.09"/>
                          <dgm:constr type="w" for="ch" ptType="sibTrans" op="equ"/>
                        </dgm:constrLst>
                      </dgm:else>
                    </dgm:choose>
                  </dgm:else>
                </dgm:choose>
              </dgm:else>
            </dgm:choose>
          </dgm:else>
        </dgm:choose>
      </dgm:else>
    </dgm:choose>
    <dgm:ruleLst/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LayoutLTRorRTL">
          <dgm:if name="LayoutLTR" func="var" arg="dir" op="equ" val="norm">
            <dgm:constrLst>
              <dgm:constr type="w" for="ch" forName="L" refType="w" fact="0.08"/>
              <dgm:constr type="h" for="ch" forName="L" refType="h" fact="0.75"/>
              <dgm:constr type="l" for="ch" forName="L"/>
              <dgm:constr type="l" for="ch" forName="parTx"/>
              <dgm:constr type="w" for="ch" forName="parTx" refType="w"/>
              <dgm:constr type="h" for="ch" forName="parTx" refType="h" fact="0.25"/>
              <dgm:constr type="t" for="ch" forName="parTx" refType="b" refFor="ch" refForName="L"/>
              <dgm:constr type="t" for="ch" forName="desTx" refType="w" refFor="ch" refForName="L" fact="0.6"/>
              <dgm:constr type="b" for="ch" forName="desTx" refType="t" refFor="ch" refForName="EmptyPlaceHolder"/>
              <dgm:constr type="l" for="ch" forName="desTx" refType="r" refFor="ch" refForName="L"/>
              <dgm:constr type="w" for="ch" forName="desTx" refType="w" fact="0.812"/>
              <dgm:constr type="w" for="ch" forName="EmptyPlaceHolder" refType="w" fact="0.82"/>
              <dgm:constr type="l" for="ch" forName="EmptyPlaceHolder" refType="r" refFor="ch" refForName="L"/>
              <dgm:constr type="b" for="ch" forName="EmptyPlaceHolder" refType="b" refFor="ch" refForName="L"/>
              <dgm:constr type="h" for="ch" forName="EmptyPlaceHolder" refType="t" refFor="ch" refForName="desTx"/>
            </dgm:constrLst>
          </dgm:if>
          <dgm:else name="LayoutRTL">
            <dgm:constrLst>
              <dgm:constr type="w" for="ch" forName="L" refType="w" fact="0.08"/>
              <dgm:constr type="h" for="ch" forName="L" refType="h" fact="0.75"/>
              <dgm:constr type="r" for="ch" forName="L" refType="w"/>
              <dgm:constr type="r" for="ch" forName="parTx" refType="w"/>
              <dgm:constr type="w" for="ch" forName="parTx" refType="w"/>
              <dgm:constr type="h" for="ch" forName="parTx" refType="h" fact="0.25"/>
              <dgm:constr type="t" for="ch" forName="parTx" refType="b" refFor="ch" refForName="L"/>
              <dgm:constr type="t" for="ch" forName="desTx" refType="w" refFor="ch" refForName="L" fact="0.6"/>
              <dgm:constr type="b" for="ch" forName="desTx" refType="t" refFor="ch" refForName="EmptyPlaceHolder"/>
              <dgm:constr type="r" for="ch" forName="desTx" refType="l" refFor="ch" refForName="L"/>
              <dgm:constr type="w" for="ch" forName="desTx" refType="w" fact="0.812"/>
              <dgm:constr type="w" for="ch" forName="EmptyPlaceHolder" refType="w" fact="0.82"/>
              <dgm:constr type="h" for="ch" forName="EmptyPlaceHolder" refType="w" refFor="ch" refForName="L" fact="0.6"/>
              <dgm:constr type="b" for="ch" forName="EmptyPlaceHolder" refType="b" refFor="ch" refForName="L"/>
            </dgm:constrLst>
          </dgm:else>
        </dgm:choose>
        <dgm:layoutNode name="L" styleLbl="solidFgAcc1" moveWith="parTx">
          <dgm:varLst>
            <dgm:chMax val="0"/>
            <dgm:chPref val="0"/>
          </dgm:varLst>
          <dgm:alg type="sp"/>
          <dgm:choose name="Name310">
            <dgm:if name="Name311" func="var" arg="dir" op="equ" val="norm">
              <dgm:shape xmlns:r="http://schemas.openxmlformats.org/officeDocument/2006/relationships" rot="90" type="corner" r:blip="">
                <dgm:adjLst>
                  <dgm:adj idx="1" val="0.01"/>
                  <dgm:adj idx="2" val="0.01"/>
                </dgm:adjLst>
              </dgm:shape>
            </dgm:if>
            <dgm:else name="Name312">
              <dgm:shape xmlns:r="http://schemas.openxmlformats.org/officeDocument/2006/relationships" rot="180" type="corner" r:blip="">
                <dgm:adjLst>
                  <dgm:adj idx="1" val="0.01"/>
                  <dgm:adj idx="2" val="0.01"/>
                </dgm:adjLst>
              </dgm:shape>
            </dgm:else>
          </dgm:choose>
          <dgm:presOf/>
          <dgm:constrLst/>
          <dgm:ruleLst/>
        </dgm:layoutNode>
        <dgm:layoutNode name="parTx" styleLbl="alignNode1">
          <dgm:varLst>
            <dgm:chMax val="0"/>
            <dgm:chPref val="0"/>
            <dgm:bulletEnabled val="1"/>
          </dgm:varLst>
          <dgm:alg type="tx">
            <dgm:param type="txAnchorVert" val="mid"/>
            <dgm:param type="parTxLTRAlign" val="ctr"/>
            <dgm:param type="parTxRTLAlign" val="ctr"/>
          </dgm:alg>
          <dgm:choose name="MakeFirstNodeHomePlate">
            <dgm:if name="IfFirstNode" axis="self" ptType="node" func="pos" op="equ" val="1">
              <dgm:choose name="Name110">
                <dgm:if name="Name111" func="var" arg="dir" op="equ" val="norm">
                  <dgm:shape xmlns:r="http://schemas.openxmlformats.org/officeDocument/2006/relationships" type="homePlate" r:blip="">
                    <dgm:adjLst>
                      <dgm:adj idx="1" val="0.25"/>
                    </dgm:adjLst>
                  </dgm:shape>
                </dgm:if>
                <dgm:else name="Name112">
                  <dgm:shape xmlns:r="http://schemas.openxmlformats.org/officeDocument/2006/relationships" rot="180" type="homePlate" r:blip="">
                    <dgm:adjLst>
                      <dgm:adj idx="1" val="0.25"/>
                    </dgm:adjLst>
                  </dgm:shape>
                </dgm:else>
              </dgm:choose>
            </dgm:if>
            <dgm:else name="MakeRestOfNodesChevrons"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>
                      <dgm:adj idx="1" val="0.25"/>
                    </dgm:adjLst>
                  </dgm:shape>
                </dgm:if>
                <dgm:else name="Name12">
                  <dgm:shape xmlns:r="http://schemas.openxmlformats.org/officeDocument/2006/relationships" rot="180" type="chevron" r:blip="">
                    <dgm:adjLst>
                      <dgm:adj idx="1" val="0.25"/>
                    </dgm:adjLst>
                  </dgm:shape>
                </dgm:else>
              </dgm:choose>
            </dgm:else>
          </dgm:choose>
          <dgm:presOf axis="self" ptType="node"/>
          <dgm:constrLst>
            <dgm:constr type="tMarg" refType="primFontSz"/>
            <dgm:constr type="bMarg" refType="primFontSz"/>
            <dgm:constr type="lMarg" refType="primFontSz" fact="0.5"/>
            <dgm:constr type="rMarg" refType="primFontSz" fact="0.5"/>
          </dgm:constrLst>
          <dgm:ruleLst>
            <dgm:rule type="primFontSz" val="13" fact="NaN" max="NaN"/>
          </dgm:ruleLst>
        </dgm:layoutNode>
        <dgm:layoutNode name="desTx" styleLbl="revTx" moveWith="parTx">
          <dgm:varLst>
            <dgm:chMax val="0"/>
            <dgm:chPref val="0"/>
            <dgm:bulletEnabled val="1"/>
          </dgm:varLst>
          <dgm:choose name="Name210">
            <dgm:if name="Name211" func="var" arg="dir" op="equ" val="norm">
              <dgm:alg type="tx">
                <dgm:param type="txAnchorVert" val="t"/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12">
              <dgm:alg type="tx">
                <dgm:param type="txAnchorVert" val="t"/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tMarg"/>
            <dgm:constr type="bMarg"/>
            <dgm:constr type="lMarg"/>
            <dgm:constr type="rMarg"/>
          </dgm:constrLst>
          <dgm:ruleLst>
            <dgm:rule type="primFontSz" val="11" fact="NaN" max="NaN"/>
            <dgm:rule type="secFontSz" val="9" fact="NaN" max="NaN"/>
          </dgm:ruleLst>
        </dgm:layoutNode>
        <dgm:layoutNode name="EmptyPlaceHolder">
          <dgm:alg type="sp"/>
          <dgm:shape xmlns:r="http://schemas.openxmlformats.org/officeDocument/2006/relationships" r:blip="">
            <dgm:adjLst/>
          </dgm:shape>
          <dgm:presOf/>
          <dgm:constrLst/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28068-AFBD-4979-B752-9EB6F90B1386}" type="datetimeFigureOut">
              <a:rPr lang="en-US" smtClean="0"/>
              <a:t>4/28/2022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39589-3E79-4C82-AA4A-FE78234FAA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96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978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4752" y="1681163"/>
            <a:ext cx="45537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44752" y="2505075"/>
            <a:ext cx="4553712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84848" y="1681163"/>
            <a:ext cx="45537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4848" y="2505075"/>
            <a:ext cx="4553712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15">
            <a:extLst>
              <a:ext uri="{FF2B5EF4-FFF2-40B4-BE49-F238E27FC236}">
                <a16:creationId xmlns:a16="http://schemas.microsoft.com/office/drawing/2014/main" id="{A9475260-301F-4744-B1DA-7B00F6FB4342}"/>
              </a:ext>
            </a:extLst>
          </p:cNvPr>
          <p:cNvSpPr/>
          <p:nvPr userDrawn="1"/>
        </p:nvSpPr>
        <p:spPr>
          <a:xfrm>
            <a:off x="10508317" y="49220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6">
            <a:extLst>
              <a:ext uri="{FF2B5EF4-FFF2-40B4-BE49-F238E27FC236}">
                <a16:creationId xmlns:a16="http://schemas.microsoft.com/office/drawing/2014/main" id="{9BBD3F4B-0836-48C5-AC68-747456D1DD50}"/>
              </a:ext>
            </a:extLst>
          </p:cNvPr>
          <p:cNvSpPr/>
          <p:nvPr userDrawn="1"/>
        </p:nvSpPr>
        <p:spPr>
          <a:xfrm>
            <a:off x="11477944" y="105558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" name="Graphic 14">
            <a:extLst>
              <a:ext uri="{FF2B5EF4-FFF2-40B4-BE49-F238E27FC236}">
                <a16:creationId xmlns:a16="http://schemas.microsoft.com/office/drawing/2014/main" id="{9B4398D5-99F4-4F83-AA77-9B4177648CAF}"/>
              </a:ext>
            </a:extLst>
          </p:cNvPr>
          <p:cNvSpPr/>
          <p:nvPr userDrawn="1"/>
        </p:nvSpPr>
        <p:spPr>
          <a:xfrm>
            <a:off x="11241555" y="44663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595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4752" y="1681163"/>
            <a:ext cx="28346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44752" y="2505075"/>
            <a:ext cx="28346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983480" y="1681163"/>
            <a:ext cx="28346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83480" y="2505075"/>
            <a:ext cx="28346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15">
            <a:extLst>
              <a:ext uri="{FF2B5EF4-FFF2-40B4-BE49-F238E27FC236}">
                <a16:creationId xmlns:a16="http://schemas.microsoft.com/office/drawing/2014/main" id="{A9475260-301F-4744-B1DA-7B00F6FB4342}"/>
              </a:ext>
            </a:extLst>
          </p:cNvPr>
          <p:cNvSpPr/>
          <p:nvPr userDrawn="1"/>
        </p:nvSpPr>
        <p:spPr>
          <a:xfrm>
            <a:off x="10508317" y="49220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6">
            <a:extLst>
              <a:ext uri="{FF2B5EF4-FFF2-40B4-BE49-F238E27FC236}">
                <a16:creationId xmlns:a16="http://schemas.microsoft.com/office/drawing/2014/main" id="{9BBD3F4B-0836-48C5-AC68-747456D1DD50}"/>
              </a:ext>
            </a:extLst>
          </p:cNvPr>
          <p:cNvSpPr/>
          <p:nvPr userDrawn="1"/>
        </p:nvSpPr>
        <p:spPr>
          <a:xfrm>
            <a:off x="11477944" y="105558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" name="Graphic 14">
            <a:extLst>
              <a:ext uri="{FF2B5EF4-FFF2-40B4-BE49-F238E27FC236}">
                <a16:creationId xmlns:a16="http://schemas.microsoft.com/office/drawing/2014/main" id="{9B4398D5-99F4-4F83-AA77-9B4177648CAF}"/>
              </a:ext>
            </a:extLst>
          </p:cNvPr>
          <p:cNvSpPr/>
          <p:nvPr userDrawn="1"/>
        </p:nvSpPr>
        <p:spPr>
          <a:xfrm>
            <a:off x="11241555" y="44663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2D693B15-7265-4478-9579-62FCD5222D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531352" y="1769269"/>
            <a:ext cx="28346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48F9E92F-BB16-4896-A47F-6497C3D705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531352" y="2593181"/>
            <a:ext cx="28346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73079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1656" y="804672"/>
            <a:ext cx="4434840" cy="886968"/>
          </a:xfrm>
        </p:spPr>
        <p:txBody>
          <a:bodyPr anchor="b"/>
          <a:lstStyle>
            <a:lvl1pPr algn="l">
              <a:defRPr sz="5400" b="0" i="0" cap="none" baseline="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91654" y="1801368"/>
            <a:ext cx="4434840" cy="4754880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9811512" y="1591056"/>
            <a:ext cx="3547872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39C974-0ED4-4915-BBF7-1FB00C18AD45}"/>
              </a:ext>
            </a:extLst>
          </p:cNvPr>
          <p:cNvCxnSpPr>
            <a:cxnSpLocks/>
          </p:cNvCxnSpPr>
          <p:nvPr userDrawn="1"/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15930B2-E36D-4D05-A6B3-CA1BF61D50CC}"/>
              </a:ext>
            </a:extLst>
          </p:cNvPr>
          <p:cNvSpPr/>
          <p:nvPr userDrawn="1"/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CEC7E0F-60E8-418B-978D-C607C82E97F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3464" y="3108960"/>
            <a:ext cx="5221224" cy="3447288"/>
          </a:xfrm>
        </p:spPr>
        <p:txBody>
          <a:bodyPr anchor="ctr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12">
            <a:extLst>
              <a:ext uri="{FF2B5EF4-FFF2-40B4-BE49-F238E27FC236}">
                <a16:creationId xmlns:a16="http://schemas.microsoft.com/office/drawing/2014/main" id="{F146D6C1-343E-4F97-A565-55BBB15F4C7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83464" y="301752"/>
            <a:ext cx="2459736" cy="2505456"/>
          </a:xfrm>
        </p:spPr>
        <p:txBody>
          <a:bodyPr anchor="ctr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2">
            <a:extLst>
              <a:ext uri="{FF2B5EF4-FFF2-40B4-BE49-F238E27FC236}">
                <a16:creationId xmlns:a16="http://schemas.microsoft.com/office/drawing/2014/main" id="{BA123E2D-4554-47D5-B0EC-0C47EDB4162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4952" y="301752"/>
            <a:ext cx="2459736" cy="2505456"/>
          </a:xfrm>
        </p:spPr>
        <p:txBody>
          <a:bodyPr anchor="ctr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891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3186EA6A-5CD5-4DF7-9C8A-EDFAF28A80D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77111" y="407499"/>
            <a:ext cx="1952279" cy="1952279"/>
          </a:xfrm>
          <a:custGeom>
            <a:avLst/>
            <a:gdLst>
              <a:gd name="connsiteX0" fmla="*/ 976140 w 1952279"/>
              <a:gd name="connsiteY0" fmla="*/ 0 h 1952279"/>
              <a:gd name="connsiteX1" fmla="*/ 1952279 w 1952279"/>
              <a:gd name="connsiteY1" fmla="*/ 976140 h 1952279"/>
              <a:gd name="connsiteX2" fmla="*/ 976140 w 1952279"/>
              <a:gd name="connsiteY2" fmla="*/ 1952279 h 1952279"/>
              <a:gd name="connsiteX3" fmla="*/ 0 w 1952279"/>
              <a:gd name="connsiteY3" fmla="*/ 976140 h 1952279"/>
              <a:gd name="connsiteX4" fmla="*/ 976140 w 1952279"/>
              <a:gd name="connsiteY4" fmla="*/ 0 h 1952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2279" h="1952279">
                <a:moveTo>
                  <a:pt x="976140" y="0"/>
                </a:moveTo>
                <a:cubicBezTo>
                  <a:pt x="1515247" y="0"/>
                  <a:pt x="1952279" y="437033"/>
                  <a:pt x="1952279" y="976140"/>
                </a:cubicBezTo>
                <a:cubicBezTo>
                  <a:pt x="1952279" y="1515246"/>
                  <a:pt x="1515247" y="1952279"/>
                  <a:pt x="976140" y="1952279"/>
                </a:cubicBezTo>
                <a:cubicBezTo>
                  <a:pt x="437033" y="1952279"/>
                  <a:pt x="0" y="1515246"/>
                  <a:pt x="0" y="976140"/>
                </a:cubicBezTo>
                <a:cubicBezTo>
                  <a:pt x="0" y="437033"/>
                  <a:pt x="437033" y="0"/>
                  <a:pt x="976140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83D5117F-F235-498D-99A5-9DE2D66557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28345" y="1972581"/>
            <a:ext cx="2290065" cy="2273502"/>
          </a:xfrm>
          <a:custGeom>
            <a:avLst/>
            <a:gdLst>
              <a:gd name="connsiteX0" fmla="*/ 1145032 w 2290065"/>
              <a:gd name="connsiteY0" fmla="*/ 0 h 2273502"/>
              <a:gd name="connsiteX1" fmla="*/ 2290065 w 2290065"/>
              <a:gd name="connsiteY1" fmla="*/ 1145033 h 2273502"/>
              <a:gd name="connsiteX2" fmla="*/ 1375797 w 2290065"/>
              <a:gd name="connsiteY2" fmla="*/ 2266803 h 2273502"/>
              <a:gd name="connsiteX3" fmla="*/ 1331903 w 2290065"/>
              <a:gd name="connsiteY3" fmla="*/ 2273502 h 2273502"/>
              <a:gd name="connsiteX4" fmla="*/ 958162 w 2290065"/>
              <a:gd name="connsiteY4" fmla="*/ 2273502 h 2273502"/>
              <a:gd name="connsiteX5" fmla="*/ 914268 w 2290065"/>
              <a:gd name="connsiteY5" fmla="*/ 2266803 h 2273502"/>
              <a:gd name="connsiteX6" fmla="*/ 5911 w 2290065"/>
              <a:gd name="connsiteY6" fmla="*/ 1262106 h 2273502"/>
              <a:gd name="connsiteX7" fmla="*/ 0 w 2290065"/>
              <a:gd name="connsiteY7" fmla="*/ 1145053 h 2273502"/>
              <a:gd name="connsiteX8" fmla="*/ 0 w 2290065"/>
              <a:gd name="connsiteY8" fmla="*/ 1145014 h 2273502"/>
              <a:gd name="connsiteX9" fmla="*/ 5911 w 2290065"/>
              <a:gd name="connsiteY9" fmla="*/ 1027960 h 2273502"/>
              <a:gd name="connsiteX10" fmla="*/ 1145032 w 2290065"/>
              <a:gd name="connsiteY10" fmla="*/ 0 h 227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90065" h="2273502">
                <a:moveTo>
                  <a:pt x="1145032" y="0"/>
                </a:moveTo>
                <a:cubicBezTo>
                  <a:pt x="1777417" y="0"/>
                  <a:pt x="2290065" y="512649"/>
                  <a:pt x="2290065" y="1145033"/>
                </a:cubicBezTo>
                <a:cubicBezTo>
                  <a:pt x="2290065" y="1698370"/>
                  <a:pt x="1897569" y="2160033"/>
                  <a:pt x="1375797" y="2266803"/>
                </a:cubicBezTo>
                <a:lnTo>
                  <a:pt x="1331903" y="2273502"/>
                </a:lnTo>
                <a:lnTo>
                  <a:pt x="958162" y="2273502"/>
                </a:lnTo>
                <a:lnTo>
                  <a:pt x="914268" y="2266803"/>
                </a:lnTo>
                <a:cubicBezTo>
                  <a:pt x="429765" y="2167660"/>
                  <a:pt x="56730" y="1762511"/>
                  <a:pt x="5911" y="1262106"/>
                </a:cubicBezTo>
                <a:lnTo>
                  <a:pt x="0" y="1145053"/>
                </a:lnTo>
                <a:lnTo>
                  <a:pt x="0" y="1145014"/>
                </a:lnTo>
                <a:lnTo>
                  <a:pt x="5911" y="1027960"/>
                </a:lnTo>
                <a:cubicBezTo>
                  <a:pt x="64548" y="450571"/>
                  <a:pt x="552172" y="0"/>
                  <a:pt x="1145032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E1E0A794-F1D3-4628-B5B1-9D48AB34C3D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579539" y="4386312"/>
            <a:ext cx="3119293" cy="2462810"/>
          </a:xfrm>
          <a:custGeom>
            <a:avLst/>
            <a:gdLst>
              <a:gd name="connsiteX0" fmla="*/ 1559647 w 3119293"/>
              <a:gd name="connsiteY0" fmla="*/ 0 h 2462810"/>
              <a:gd name="connsiteX1" fmla="*/ 3119293 w 3119293"/>
              <a:gd name="connsiteY1" fmla="*/ 1559647 h 2462810"/>
              <a:gd name="connsiteX2" fmla="*/ 2852930 w 3119293"/>
              <a:gd name="connsiteY2" fmla="*/ 2431660 h 2462810"/>
              <a:gd name="connsiteX3" fmla="*/ 2829636 w 3119293"/>
              <a:gd name="connsiteY3" fmla="*/ 2462810 h 2462810"/>
              <a:gd name="connsiteX4" fmla="*/ 289658 w 3119293"/>
              <a:gd name="connsiteY4" fmla="*/ 2462810 h 2462810"/>
              <a:gd name="connsiteX5" fmla="*/ 266363 w 3119293"/>
              <a:gd name="connsiteY5" fmla="*/ 2431660 h 2462810"/>
              <a:gd name="connsiteX6" fmla="*/ 0 w 3119293"/>
              <a:gd name="connsiteY6" fmla="*/ 1559647 h 2462810"/>
              <a:gd name="connsiteX7" fmla="*/ 1559647 w 3119293"/>
              <a:gd name="connsiteY7" fmla="*/ 0 h 2462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19293" h="2462810">
                <a:moveTo>
                  <a:pt x="1559647" y="0"/>
                </a:moveTo>
                <a:cubicBezTo>
                  <a:pt x="2421016" y="0"/>
                  <a:pt x="3119293" y="698278"/>
                  <a:pt x="3119293" y="1559647"/>
                </a:cubicBezTo>
                <a:cubicBezTo>
                  <a:pt x="3119293" y="1882660"/>
                  <a:pt x="3021098" y="2182739"/>
                  <a:pt x="2852930" y="2431660"/>
                </a:cubicBezTo>
                <a:lnTo>
                  <a:pt x="2829636" y="2462810"/>
                </a:lnTo>
                <a:lnTo>
                  <a:pt x="289658" y="2462810"/>
                </a:lnTo>
                <a:lnTo>
                  <a:pt x="266363" y="2431660"/>
                </a:lnTo>
                <a:cubicBezTo>
                  <a:pt x="98195" y="2182739"/>
                  <a:pt x="0" y="1882660"/>
                  <a:pt x="0" y="1559647"/>
                </a:cubicBezTo>
                <a:cubicBezTo>
                  <a:pt x="0" y="698278"/>
                  <a:pt x="698278" y="0"/>
                  <a:pt x="1559647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B8D3F45B-B631-47D3-A33C-71CEC2B3602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92905" y="4018982"/>
            <a:ext cx="3854161" cy="2839018"/>
          </a:xfrm>
          <a:custGeom>
            <a:avLst/>
            <a:gdLst>
              <a:gd name="connsiteX0" fmla="*/ 1927061 w 3854161"/>
              <a:gd name="connsiteY0" fmla="*/ 0 h 2839018"/>
              <a:gd name="connsiteX1" fmla="*/ 1927101 w 3854161"/>
              <a:gd name="connsiteY1" fmla="*/ 0 h 2839018"/>
              <a:gd name="connsiteX2" fmla="*/ 2124114 w 3854161"/>
              <a:gd name="connsiteY2" fmla="*/ 9948 h 2839018"/>
              <a:gd name="connsiteX3" fmla="*/ 3854161 w 3854161"/>
              <a:gd name="connsiteY3" fmla="*/ 1927080 h 2839018"/>
              <a:gd name="connsiteX4" fmla="*/ 3702722 w 3854161"/>
              <a:gd name="connsiteY4" fmla="*/ 2677187 h 2839018"/>
              <a:gd name="connsiteX5" fmla="*/ 3624763 w 3854161"/>
              <a:gd name="connsiteY5" fmla="*/ 2839018 h 2839018"/>
              <a:gd name="connsiteX6" fmla="*/ 229398 w 3854161"/>
              <a:gd name="connsiteY6" fmla="*/ 2839018 h 2839018"/>
              <a:gd name="connsiteX7" fmla="*/ 151440 w 3854161"/>
              <a:gd name="connsiteY7" fmla="*/ 2677187 h 2839018"/>
              <a:gd name="connsiteX8" fmla="*/ 0 w 3854161"/>
              <a:gd name="connsiteY8" fmla="*/ 1927080 h 2839018"/>
              <a:gd name="connsiteX9" fmla="*/ 1730048 w 3854161"/>
              <a:gd name="connsiteY9" fmla="*/ 9948 h 2839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54161" h="2839018">
                <a:moveTo>
                  <a:pt x="1927061" y="0"/>
                </a:moveTo>
                <a:lnTo>
                  <a:pt x="1927101" y="0"/>
                </a:lnTo>
                <a:lnTo>
                  <a:pt x="2124114" y="9948"/>
                </a:lnTo>
                <a:cubicBezTo>
                  <a:pt x="3095856" y="108634"/>
                  <a:pt x="3854161" y="929301"/>
                  <a:pt x="3854161" y="1927080"/>
                </a:cubicBezTo>
                <a:cubicBezTo>
                  <a:pt x="3854161" y="2193154"/>
                  <a:pt x="3800237" y="2446634"/>
                  <a:pt x="3702722" y="2677187"/>
                </a:cubicBezTo>
                <a:lnTo>
                  <a:pt x="3624763" y="2839018"/>
                </a:lnTo>
                <a:lnTo>
                  <a:pt x="229398" y="2839018"/>
                </a:lnTo>
                <a:lnTo>
                  <a:pt x="151440" y="2677187"/>
                </a:lnTo>
                <a:cubicBezTo>
                  <a:pt x="53924" y="2446634"/>
                  <a:pt x="0" y="2193154"/>
                  <a:pt x="0" y="1927080"/>
                </a:cubicBezTo>
                <a:cubicBezTo>
                  <a:pt x="0" y="929301"/>
                  <a:pt x="758305" y="108634"/>
                  <a:pt x="1730048" y="9948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0" y="585216"/>
            <a:ext cx="5276088" cy="2276856"/>
          </a:xfrm>
        </p:spPr>
        <p:txBody>
          <a:bodyPr anchor="b"/>
          <a:lstStyle>
            <a:lvl1pPr algn="r">
              <a:defRPr sz="4800" b="1" cap="all" spc="4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368" y="201168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548640" y="1938528"/>
            <a:ext cx="278892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201168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Graphic 32">
            <a:extLst>
              <a:ext uri="{FF2B5EF4-FFF2-40B4-BE49-F238E27FC236}">
                <a16:creationId xmlns:a16="http://schemas.microsoft.com/office/drawing/2014/main" id="{846CD0EA-B0AA-4845-81A5-4ADD7C58B12F}"/>
              </a:ext>
            </a:extLst>
          </p:cNvPr>
          <p:cNvSpPr/>
          <p:nvPr userDrawn="1"/>
        </p:nvSpPr>
        <p:spPr>
          <a:xfrm>
            <a:off x="1472366" y="1859534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0" name="Graphic 33">
            <a:extLst>
              <a:ext uri="{FF2B5EF4-FFF2-40B4-BE49-F238E27FC236}">
                <a16:creationId xmlns:a16="http://schemas.microsoft.com/office/drawing/2014/main" id="{0E97A0CB-7CB1-47F0-BD48-EEECBAC39CD2}"/>
              </a:ext>
            </a:extLst>
          </p:cNvPr>
          <p:cNvSpPr/>
          <p:nvPr userDrawn="1"/>
        </p:nvSpPr>
        <p:spPr>
          <a:xfrm>
            <a:off x="2014523" y="3146867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2" name="Graphic 31">
            <a:extLst>
              <a:ext uri="{FF2B5EF4-FFF2-40B4-BE49-F238E27FC236}">
                <a16:creationId xmlns:a16="http://schemas.microsoft.com/office/drawing/2014/main" id="{477816C9-06CB-4BC5-B26B-6A2877BD941A}"/>
              </a:ext>
            </a:extLst>
          </p:cNvPr>
          <p:cNvSpPr/>
          <p:nvPr userDrawn="1"/>
        </p:nvSpPr>
        <p:spPr>
          <a:xfrm>
            <a:off x="5404920" y="4508295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AE7F8D-AE68-4A83-BAB5-3A97D473CE3C}"/>
              </a:ext>
            </a:extLst>
          </p:cNvPr>
          <p:cNvCxnSpPr>
            <a:cxnSpLocks/>
          </p:cNvCxnSpPr>
          <p:nvPr userDrawn="1"/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928810C-E773-43AE-A2A1-4073955CC8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60720" y="3127248"/>
            <a:ext cx="5276088" cy="1124712"/>
          </a:xfrm>
        </p:spPr>
        <p:txBody>
          <a:bodyPr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0451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3291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08676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8059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077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 Slid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8448" y="594360"/>
            <a:ext cx="6272784" cy="2843784"/>
          </a:xfrm>
        </p:spPr>
        <p:txBody>
          <a:bodyPr anchor="b"/>
          <a:lstStyle>
            <a:lvl1pPr algn="l">
              <a:defRPr sz="5400" b="1" i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1848" y="4700016"/>
            <a:ext cx="5093208" cy="1197864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825845-66DD-4B77-A729-CD97D156FE6C}"/>
              </a:ext>
            </a:extLst>
          </p:cNvPr>
          <p:cNvCxnSpPr>
            <a:cxnSpLocks/>
          </p:cNvCxnSpPr>
          <p:nvPr userDrawn="1"/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Graphic 12">
            <a:extLst>
              <a:ext uri="{FF2B5EF4-FFF2-40B4-BE49-F238E27FC236}">
                <a16:creationId xmlns:a16="http://schemas.microsoft.com/office/drawing/2014/main" id="{818B4386-1FCF-4ACE-BE25-AF9CC5E2256F}"/>
              </a:ext>
            </a:extLst>
          </p:cNvPr>
          <p:cNvSpPr/>
          <p:nvPr userDrawn="1"/>
        </p:nvSpPr>
        <p:spPr>
          <a:xfrm>
            <a:off x="82177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1" name="Graphic 13">
            <a:extLst>
              <a:ext uri="{FF2B5EF4-FFF2-40B4-BE49-F238E27FC236}">
                <a16:creationId xmlns:a16="http://schemas.microsoft.com/office/drawing/2014/main" id="{19319560-50ED-4963-A2CF-74663239D426}"/>
              </a:ext>
            </a:extLst>
          </p:cNvPr>
          <p:cNvSpPr/>
          <p:nvPr userDrawn="1"/>
        </p:nvSpPr>
        <p:spPr>
          <a:xfrm>
            <a:off x="78590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3" name="Graphic 15">
            <a:extLst>
              <a:ext uri="{FF2B5EF4-FFF2-40B4-BE49-F238E27FC236}">
                <a16:creationId xmlns:a16="http://schemas.microsoft.com/office/drawing/2014/main" id="{E5ABBDAD-943D-48F3-9C80-B29C48966C79}"/>
              </a:ext>
            </a:extLst>
          </p:cNvPr>
          <p:cNvSpPr/>
          <p:nvPr userDrawn="1"/>
        </p:nvSpPr>
        <p:spPr>
          <a:xfrm>
            <a:off x="78434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906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34120D15-E48C-4FBE-BB95-24DB36D9F45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366432" y="2530058"/>
            <a:ext cx="3707972" cy="3707971"/>
          </a:xfrm>
          <a:custGeom>
            <a:avLst/>
            <a:gdLst>
              <a:gd name="connsiteX0" fmla="*/ 1853986 w 3707972"/>
              <a:gd name="connsiteY0" fmla="*/ 0 h 3707971"/>
              <a:gd name="connsiteX1" fmla="*/ 3707972 w 3707972"/>
              <a:gd name="connsiteY1" fmla="*/ 1853986 h 3707971"/>
              <a:gd name="connsiteX2" fmla="*/ 2043545 w 3707972"/>
              <a:gd name="connsiteY2" fmla="*/ 3698400 h 3707971"/>
              <a:gd name="connsiteX3" fmla="*/ 1854006 w 3707972"/>
              <a:gd name="connsiteY3" fmla="*/ 3707971 h 3707971"/>
              <a:gd name="connsiteX4" fmla="*/ 1853966 w 3707972"/>
              <a:gd name="connsiteY4" fmla="*/ 3707971 h 3707971"/>
              <a:gd name="connsiteX5" fmla="*/ 1664427 w 3707972"/>
              <a:gd name="connsiteY5" fmla="*/ 3698400 h 3707971"/>
              <a:gd name="connsiteX6" fmla="*/ 0 w 3707972"/>
              <a:gd name="connsiteY6" fmla="*/ 1853986 h 3707971"/>
              <a:gd name="connsiteX7" fmla="*/ 1853986 w 3707972"/>
              <a:gd name="connsiteY7" fmla="*/ 0 h 3707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07972" h="3707971">
                <a:moveTo>
                  <a:pt x="1853986" y="0"/>
                </a:moveTo>
                <a:cubicBezTo>
                  <a:pt x="2877914" y="0"/>
                  <a:pt x="3707972" y="830058"/>
                  <a:pt x="3707972" y="1853986"/>
                </a:cubicBezTo>
                <a:cubicBezTo>
                  <a:pt x="3707972" y="2813919"/>
                  <a:pt x="2978429" y="3603458"/>
                  <a:pt x="2043545" y="3698400"/>
                </a:cubicBezTo>
                <a:lnTo>
                  <a:pt x="1854006" y="3707971"/>
                </a:lnTo>
                <a:lnTo>
                  <a:pt x="1853966" y="3707971"/>
                </a:lnTo>
                <a:lnTo>
                  <a:pt x="1664427" y="3698400"/>
                </a:lnTo>
                <a:cubicBezTo>
                  <a:pt x="729543" y="3603458"/>
                  <a:pt x="0" y="2813919"/>
                  <a:pt x="0" y="1853986"/>
                </a:cubicBezTo>
                <a:cubicBezTo>
                  <a:pt x="0" y="830058"/>
                  <a:pt x="830058" y="0"/>
                  <a:pt x="1853986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02936" y="585216"/>
            <a:ext cx="5833872" cy="2276856"/>
          </a:xfrm>
        </p:spPr>
        <p:txBody>
          <a:bodyPr anchor="b"/>
          <a:lstStyle>
            <a:lvl1pPr algn="r">
              <a:defRPr sz="6000" b="1" cap="all" spc="4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368" y="201168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548640" y="1938528"/>
            <a:ext cx="278892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201168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AE7F8D-AE68-4A83-BAB5-3A97D473CE3C}"/>
              </a:ext>
            </a:extLst>
          </p:cNvPr>
          <p:cNvCxnSpPr>
            <a:cxnSpLocks/>
          </p:cNvCxnSpPr>
          <p:nvPr userDrawn="1"/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928810C-E773-43AE-A2A1-4073955CC8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02936" y="3127248"/>
            <a:ext cx="5833872" cy="3118104"/>
          </a:xfrm>
        </p:spPr>
        <p:txBody>
          <a:bodyPr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EA1B6985-3E5A-40F4-9268-D4AB3BBF8C91}"/>
              </a:ext>
            </a:extLst>
          </p:cNvPr>
          <p:cNvSpPr/>
          <p:nvPr userDrawn="1"/>
        </p:nvSpPr>
        <p:spPr>
          <a:xfrm>
            <a:off x="4745394" y="276027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Graphic 13">
            <a:extLst>
              <a:ext uri="{FF2B5EF4-FFF2-40B4-BE49-F238E27FC236}">
                <a16:creationId xmlns:a16="http://schemas.microsoft.com/office/drawing/2014/main" id="{338BC906-9D03-4280-85E8-21A81BC21D73}"/>
              </a:ext>
            </a:extLst>
          </p:cNvPr>
          <p:cNvSpPr/>
          <p:nvPr userDrawn="1"/>
        </p:nvSpPr>
        <p:spPr>
          <a:xfrm>
            <a:off x="4386614" y="253098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Graphic 15">
            <a:extLst>
              <a:ext uri="{FF2B5EF4-FFF2-40B4-BE49-F238E27FC236}">
                <a16:creationId xmlns:a16="http://schemas.microsoft.com/office/drawing/2014/main" id="{C5C06D53-C9F6-47E8-BFE1-B8193A1AED8B}"/>
              </a:ext>
            </a:extLst>
          </p:cNvPr>
          <p:cNvSpPr/>
          <p:nvPr userDrawn="1"/>
        </p:nvSpPr>
        <p:spPr>
          <a:xfrm>
            <a:off x="1669987" y="603157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768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62FC6D8-DD87-4B93-8491-43C84EE63F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51965" y="1665520"/>
            <a:ext cx="4266960" cy="4266968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335024"/>
            <a:ext cx="6190488" cy="1179576"/>
          </a:xfrm>
        </p:spPr>
        <p:txBody>
          <a:bodyPr lIns="91440" tIns="45720" rIns="91440" bIns="45720"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2" y="2825496"/>
            <a:ext cx="6190488" cy="3346704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 sz="2000"/>
            </a:lvl1pPr>
            <a:lvl2pPr marL="228600">
              <a:defRPr sz="1800"/>
            </a:lvl2pPr>
            <a:lvl3pPr marL="457200">
              <a:defRPr sz="1600"/>
            </a:lvl3pPr>
            <a:lvl4pPr marL="68580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64424" y="621792"/>
            <a:ext cx="4114800" cy="365125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A8B3D0E-ED3F-46FA-AE79-5FEFDE9168E3}"/>
              </a:ext>
            </a:extLst>
          </p:cNvPr>
          <p:cNvCxnSpPr>
            <a:cxnSpLocks/>
          </p:cNvCxnSpPr>
          <p:nvPr userDrawn="1"/>
        </p:nvCxnSpPr>
        <p:spPr>
          <a:xfrm>
            <a:off x="0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08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10">
            <a:extLst>
              <a:ext uri="{FF2B5EF4-FFF2-40B4-BE49-F238E27FC236}">
                <a16:creationId xmlns:a16="http://schemas.microsoft.com/office/drawing/2014/main" id="{AAD06B87-D9B2-4F94-B734-A8F039A2033F}"/>
              </a:ext>
            </a:extLst>
          </p:cNvPr>
          <p:cNvSpPr/>
          <p:nvPr userDrawn="1"/>
        </p:nvSpPr>
        <p:spPr>
          <a:xfrm>
            <a:off x="11281590" y="2070656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9" name="Graphic 11">
            <a:extLst>
              <a:ext uri="{FF2B5EF4-FFF2-40B4-BE49-F238E27FC236}">
                <a16:creationId xmlns:a16="http://schemas.microsoft.com/office/drawing/2014/main" id="{BB13A13C-36EA-4B13-9175-C5FE95B34D33}"/>
              </a:ext>
            </a:extLst>
          </p:cNvPr>
          <p:cNvSpPr/>
          <p:nvPr userDrawn="1"/>
        </p:nvSpPr>
        <p:spPr>
          <a:xfrm>
            <a:off x="10969280" y="178001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11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3040"/>
            <a:ext cx="9144000" cy="2340864"/>
          </a:xfrm>
        </p:spPr>
        <p:txBody>
          <a:bodyPr anchor="b">
            <a:normAutofit/>
          </a:bodyPr>
          <a:lstStyle>
            <a:lvl1pPr algn="ctr">
              <a:defRPr sz="6000" b="1" i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3858768"/>
            <a:ext cx="9144000" cy="132588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Graphic 12">
            <a:extLst>
              <a:ext uri="{FF2B5EF4-FFF2-40B4-BE49-F238E27FC236}">
                <a16:creationId xmlns:a16="http://schemas.microsoft.com/office/drawing/2014/main" id="{8A41917E-4B97-447C-98AB-970D625F1DE6}"/>
              </a:ext>
            </a:extLst>
          </p:cNvPr>
          <p:cNvSpPr/>
          <p:nvPr userDrawn="1"/>
        </p:nvSpPr>
        <p:spPr>
          <a:xfrm>
            <a:off x="10772266" y="3054359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" name="Graphic 13">
            <a:extLst>
              <a:ext uri="{FF2B5EF4-FFF2-40B4-BE49-F238E27FC236}">
                <a16:creationId xmlns:a16="http://schemas.microsoft.com/office/drawing/2014/main" id="{3B3FD238-4561-4AF8-A1F1-185B0CAFE2AC}"/>
              </a:ext>
            </a:extLst>
          </p:cNvPr>
          <p:cNvSpPr/>
          <p:nvPr userDrawn="1"/>
        </p:nvSpPr>
        <p:spPr>
          <a:xfrm>
            <a:off x="10724364" y="2515838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" name="Graphic 15">
            <a:extLst>
              <a:ext uri="{FF2B5EF4-FFF2-40B4-BE49-F238E27FC236}">
                <a16:creationId xmlns:a16="http://schemas.microsoft.com/office/drawing/2014/main" id="{BAB9414C-AE69-4648-873E-9CE6B2DF8A71}"/>
              </a:ext>
            </a:extLst>
          </p:cNvPr>
          <p:cNvSpPr/>
          <p:nvPr userDrawn="1"/>
        </p:nvSpPr>
        <p:spPr>
          <a:xfrm>
            <a:off x="11024834" y="278757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7" name="Graphic 22">
            <a:extLst>
              <a:ext uri="{FF2B5EF4-FFF2-40B4-BE49-F238E27FC236}">
                <a16:creationId xmlns:a16="http://schemas.microsoft.com/office/drawing/2014/main" id="{3BF75235-4E6E-4184-82A5-EE6FE7993BBC}"/>
              </a:ext>
            </a:extLst>
          </p:cNvPr>
          <p:cNvSpPr/>
          <p:nvPr userDrawn="1"/>
        </p:nvSpPr>
        <p:spPr>
          <a:xfrm>
            <a:off x="1261869" y="2633448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chemeClr val="bg1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1" name="Graphic 21">
            <a:extLst>
              <a:ext uri="{FF2B5EF4-FFF2-40B4-BE49-F238E27FC236}">
                <a16:creationId xmlns:a16="http://schemas.microsoft.com/office/drawing/2014/main" id="{E66FE37C-2F4B-42DA-BFF6-92DD00BDC49B}"/>
              </a:ext>
            </a:extLst>
          </p:cNvPr>
          <p:cNvSpPr/>
          <p:nvPr userDrawn="1"/>
        </p:nvSpPr>
        <p:spPr>
          <a:xfrm>
            <a:off x="1064053" y="3083338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chemeClr val="bg1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Graphic 23">
            <a:extLst>
              <a:ext uri="{FF2B5EF4-FFF2-40B4-BE49-F238E27FC236}">
                <a16:creationId xmlns:a16="http://schemas.microsoft.com/office/drawing/2014/main" id="{DDD38822-731A-48DA-A8A0-FBBAF7A6D65D}"/>
              </a:ext>
            </a:extLst>
          </p:cNvPr>
          <p:cNvSpPr/>
          <p:nvPr userDrawn="1"/>
        </p:nvSpPr>
        <p:spPr>
          <a:xfrm>
            <a:off x="1413405" y="3492870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chemeClr val="bg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48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1745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91656" y="841248"/>
            <a:ext cx="4434840" cy="3236976"/>
          </a:xfrm>
        </p:spPr>
        <p:txBody>
          <a:bodyPr anchor="b"/>
          <a:lstStyle>
            <a:lvl1pPr algn="l">
              <a:lnSpc>
                <a:spcPct val="110000"/>
              </a:lnSpc>
              <a:spcBef>
                <a:spcPts val="1000"/>
              </a:spcBef>
              <a:defRPr sz="3600" b="0" i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91655" y="4498848"/>
            <a:ext cx="4434835" cy="510474"/>
          </a:xfr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9811512" y="1591056"/>
            <a:ext cx="3547872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39C974-0ED4-4915-BBF7-1FB00C18AD45}"/>
              </a:ext>
            </a:extLst>
          </p:cNvPr>
          <p:cNvCxnSpPr>
            <a:cxnSpLocks/>
          </p:cNvCxnSpPr>
          <p:nvPr userDrawn="1"/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15930B2-E36D-4D05-A6B3-CA1BF61D50CC}"/>
              </a:ext>
            </a:extLst>
          </p:cNvPr>
          <p:cNvSpPr/>
          <p:nvPr userDrawn="1"/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CEC7E0F-60E8-418B-978D-C607C82E97F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3464" y="301752"/>
            <a:ext cx="5221224" cy="6263640"/>
          </a:xfrm>
        </p:spPr>
        <p:txBody>
          <a:bodyPr anchor="ctr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048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365125"/>
            <a:ext cx="10771632" cy="1325563"/>
          </a:xfrm>
        </p:spPr>
        <p:txBody>
          <a:bodyPr/>
          <a:lstStyle>
            <a:lvl1pPr>
              <a:defRPr sz="54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825625"/>
            <a:ext cx="10771632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368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03920" y="841248"/>
            <a:ext cx="36301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Graphic 22">
            <a:extLst>
              <a:ext uri="{FF2B5EF4-FFF2-40B4-BE49-F238E27FC236}">
                <a16:creationId xmlns:a16="http://schemas.microsoft.com/office/drawing/2014/main" id="{4EADA2ED-8A8C-4D17-8798-F26BF3B4CE25}"/>
              </a:ext>
            </a:extLst>
          </p:cNvPr>
          <p:cNvSpPr/>
          <p:nvPr userDrawn="1"/>
        </p:nvSpPr>
        <p:spPr>
          <a:xfrm>
            <a:off x="11202264" y="344083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chemeClr val="bg1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1" name="Graphic 23">
            <a:extLst>
              <a:ext uri="{FF2B5EF4-FFF2-40B4-BE49-F238E27FC236}">
                <a16:creationId xmlns:a16="http://schemas.microsoft.com/office/drawing/2014/main" id="{54AB3A25-6605-4446-9E53-ACEECD25E27B}"/>
              </a:ext>
            </a:extLst>
          </p:cNvPr>
          <p:cNvSpPr/>
          <p:nvPr userDrawn="1"/>
        </p:nvSpPr>
        <p:spPr>
          <a:xfrm>
            <a:off x="11563141" y="590910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chemeClr val="bg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63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4752" y="1825625"/>
            <a:ext cx="4553712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84848" y="1825625"/>
            <a:ext cx="4553712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Graphic 15">
            <a:extLst>
              <a:ext uri="{FF2B5EF4-FFF2-40B4-BE49-F238E27FC236}">
                <a16:creationId xmlns:a16="http://schemas.microsoft.com/office/drawing/2014/main" id="{D8685329-C6A1-4CB4-8AAE-150D0341F6A2}"/>
              </a:ext>
            </a:extLst>
          </p:cNvPr>
          <p:cNvSpPr/>
          <p:nvPr userDrawn="1"/>
        </p:nvSpPr>
        <p:spPr>
          <a:xfrm>
            <a:off x="10508317" y="49220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2" name="Graphic 16">
            <a:extLst>
              <a:ext uri="{FF2B5EF4-FFF2-40B4-BE49-F238E27FC236}">
                <a16:creationId xmlns:a16="http://schemas.microsoft.com/office/drawing/2014/main" id="{83CE1DAA-30A3-41AE-8AE1-A7EE5C48A6F3}"/>
              </a:ext>
            </a:extLst>
          </p:cNvPr>
          <p:cNvSpPr/>
          <p:nvPr userDrawn="1"/>
        </p:nvSpPr>
        <p:spPr>
          <a:xfrm>
            <a:off x="11477944" y="105558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4">
            <a:extLst>
              <a:ext uri="{FF2B5EF4-FFF2-40B4-BE49-F238E27FC236}">
                <a16:creationId xmlns:a16="http://schemas.microsoft.com/office/drawing/2014/main" id="{065162DD-7ACB-4F9C-90DD-24C743035892}"/>
              </a:ext>
            </a:extLst>
          </p:cNvPr>
          <p:cNvSpPr/>
          <p:nvPr userDrawn="1"/>
        </p:nvSpPr>
        <p:spPr>
          <a:xfrm>
            <a:off x="11241555" y="44663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288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71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708" r:id="rId2"/>
    <p:sldLayoutId id="2147483717" r:id="rId3"/>
    <p:sldLayoutId id="2147483710" r:id="rId4"/>
    <p:sldLayoutId id="2147483709" r:id="rId5"/>
    <p:sldLayoutId id="2147483698" r:id="rId6"/>
    <p:sldLayoutId id="2147483713" r:id="rId7"/>
    <p:sldLayoutId id="2147483712" r:id="rId8"/>
    <p:sldLayoutId id="2147483700" r:id="rId9"/>
    <p:sldLayoutId id="2147483701" r:id="rId10"/>
    <p:sldLayoutId id="2147483716" r:id="rId11"/>
    <p:sldLayoutId id="2147483714" r:id="rId12"/>
    <p:sldLayoutId id="2147483715" r:id="rId13"/>
    <p:sldLayoutId id="2147483702" r:id="rId14"/>
    <p:sldLayoutId id="2147483703" r:id="rId15"/>
    <p:sldLayoutId id="2147483704" r:id="rId16"/>
    <p:sldLayoutId id="2147483705" r:id="rId1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9968B-2619-4F71-AB00-4C493E1208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Handling an inheritance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F14073-9F68-4B7E-A576-26899D58C7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David Cornick</a:t>
            </a:r>
            <a:endParaRPr lang="en-US" sz="2000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698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BBFB2-A747-4B1F-B31C-F5663AD7A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Callum Brown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1794D-289E-4B0E-A57B-439BE4ECC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Strong correlation between the sexual revolution of the long 1960s, the growth of female autonomy and patterns of religious decline.</a:t>
            </a:r>
          </a:p>
          <a:p>
            <a:r>
              <a:rPr lang="en-GB" dirty="0"/>
              <a:t>A reaction against the attempt by conservative Christianity after the war to control sexuality and in particular what women do with their bodies (birth control, abortion etc)</a:t>
            </a:r>
          </a:p>
          <a:p>
            <a:r>
              <a:rPr lang="en-GB" dirty="0"/>
              <a:t>People simply left Christianity behind them and crafted a new ethics. Morality was severed from its Christian roots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5AD00C-5338-4FBA-A168-166EE1C26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60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5A330-3824-4DE9-B71D-76AFBBADC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Lesslie</a:t>
            </a:r>
            <a:r>
              <a:rPr lang="en-GB" dirty="0"/>
              <a:t> </a:t>
            </a:r>
            <a:r>
              <a:rPr lang="en-GB" dirty="0" err="1"/>
              <a:t>Newbigin</a:t>
            </a:r>
            <a:r>
              <a:rPr lang="en-GB" dirty="0"/>
              <a:t> (1909-98)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23AB4-F47F-4D34-AF01-711EB6C53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When he ‘retired’ from being Bishop of Madras (Chennai) in 1974, he took up URC ministry in Birmingham.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He described secular Britain as the most difficult mission field he had ever encountered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BCE11E-611D-470C-AC52-C9B35760C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010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62DD-6CE4-4FDD-A055-04163A9B3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Creative responses…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51A8D-46A1-4141-9ED9-B6BCF7EE1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commitment to industrial mission in the 1970s</a:t>
            </a:r>
          </a:p>
          <a:p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creation of Church Related Community Work as a distinct ministry in 1980</a:t>
            </a:r>
          </a:p>
          <a:p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development of Youth Leadership Training Officers from 1973</a:t>
            </a:r>
          </a:p>
          <a:p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use of Yardley Hastings as a centre for developing the ministry of young people in 1985</a:t>
            </a:r>
          </a:p>
          <a:p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the transformation of the manse at Windermere into a lay training centre in 1987 </a:t>
            </a:r>
          </a:p>
          <a:p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appointment of a National AIDS advisor in 1987 </a:t>
            </a:r>
          </a:p>
          <a:p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 the thoughtful deployment of Special Category Ministries and now Pioneer Ministers</a:t>
            </a:r>
          </a:p>
          <a:p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proliferation of worship resources has been produced throughout the past fifty years</a:t>
            </a:r>
            <a:endParaRPr lang="en-GB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886A88-6CCC-42B8-A675-888C18CC8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572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7FE3E-5DB2-400D-A1AE-95F927906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Concluding theological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FD717-6FFA-49DB-91AE-951BE74BD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Christian identity </a:t>
            </a:r>
            <a:r>
              <a:rPr lang="en-GB" dirty="0">
                <a:effectLst/>
                <a:ea typeface="Calibri" panose="020F0502020204030204" pitchFamily="34" charset="0"/>
              </a:rPr>
              <a:t>‘…an event of the act of God in contemporary history.’ (Tom Greggs)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Centre of Christian gravity has moved south and migrated north and west – part of catholic church of all space and time, and part of the activity of the Spirit now.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What matters is being part of the movement of the Spirit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BE910D-93BA-4C20-96E6-5FB402329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140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FFB3C9-3191-49E4-B1B6-74A068A9C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br>
              <a:rPr lang="en-GB" sz="5600"/>
            </a:br>
            <a:r>
              <a:rPr lang="en-GB" sz="5600"/>
              <a:t>The inheritance in 1972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015DAE-F60F-49C9-9699-83DF6A358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19592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8DA9DAA-006C-4F4B-980E-E3DF019B24E2}" type="slidenum">
              <a:rPr lang="en-US">
                <a:solidFill>
                  <a:schemeClr val="accent2"/>
                </a:solidFill>
              </a:rPr>
              <a:pPr>
                <a:spcAft>
                  <a:spcPts val="600"/>
                </a:spcAft>
              </a:pPr>
              <a:t>2</a:t>
            </a:fld>
            <a:endParaRPr lang="en-US">
              <a:solidFill>
                <a:schemeClr val="accent2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961AB4FA-C74C-976F-C993-C1E4A100CA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4425198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5599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85278-3D07-466F-8351-667A2EBEA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Ecumenism early C20th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5FF1C-3CBD-419A-9DE4-7A8AA6371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8DA9DAA-006C-4F4B-980E-E3DF019B24E2}" type="slidenum">
              <a:rPr lang="en-US" b="1" cap="all" spc="100" smtClean="0">
                <a:solidFill>
                  <a:schemeClr val="accent2"/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 b="1" cap="all" spc="100" dirty="0">
              <a:solidFill>
                <a:schemeClr val="accent2"/>
              </a:solidFill>
            </a:endParaRPr>
          </a:p>
        </p:txBody>
      </p:sp>
      <p:graphicFrame>
        <p:nvGraphicFramePr>
          <p:cNvPr id="14" name="Content Placeholder 6" descr="timeline SmartArt Graphic">
            <a:extLst>
              <a:ext uri="{FF2B5EF4-FFF2-40B4-BE49-F238E27FC236}">
                <a16:creationId xmlns:a16="http://schemas.microsoft.com/office/drawing/2014/main" id="{CEC6DA80-0404-4CED-A682-9D41A16B34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2890265"/>
              </p:ext>
            </p:extLst>
          </p:nvPr>
        </p:nvGraphicFramePr>
        <p:xfrm>
          <a:off x="1447800" y="1325880"/>
          <a:ext cx="99060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9288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AD2D4-EE55-4861-B327-71544EFC5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end of ecumenical dream?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4AC98-4D11-40BD-8294-62ACA1E41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Vatican II and the Decree on Ecumenism made Rome a serious conversation partner for the first time</a:t>
            </a:r>
          </a:p>
          <a:p>
            <a:r>
              <a:rPr lang="en-GB" dirty="0"/>
              <a:t>The marginal failure of the Anglican-Methodist Unity Scheme (1972)</a:t>
            </a:r>
          </a:p>
          <a:p>
            <a:r>
              <a:rPr lang="en-GB" dirty="0"/>
              <a:t>The emerging distrust of ‘grand narratives’ (post-modernism)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9074BC-8875-4E41-9D2C-2D9C8CF31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921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51737-EDDC-4436-8F7F-27320A607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URC commitment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50B68-E881-4665-A3FA-E1F5914FC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At union invites other churches into discussion – Churches Unity Commission and </a:t>
            </a:r>
            <a:r>
              <a:rPr lang="en-GB" i="1" dirty="0"/>
              <a:t>Ten propositions for unity</a:t>
            </a:r>
            <a:r>
              <a:rPr lang="en-GB" dirty="0"/>
              <a:t> – rejected in 1982.</a:t>
            </a:r>
          </a:p>
          <a:p>
            <a:r>
              <a:rPr lang="en-GB" dirty="0"/>
              <a:t>Plays full part in inter-church process 1985-1990 and the creation of New Ecumenical Instruments</a:t>
            </a:r>
          </a:p>
          <a:p>
            <a:r>
              <a:rPr lang="en-GB" dirty="0"/>
              <a:t>Unions with Churches of Christ in 1981 and Congregational Union of Scotland in 2001</a:t>
            </a:r>
          </a:p>
          <a:p>
            <a:r>
              <a:rPr lang="en-GB" dirty="0"/>
              <a:t>Participation in all forms of local ecumenism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418DBA-54BD-4F8C-8E10-2346B11A9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93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3E4CE-5A7C-407E-8B89-F2EB9D2A0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Re-thinking unity 1980-2010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4E102-9B75-4758-AA08-6A36A508B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‘Auxiliary ministry’ (Churches of Christ elders)</a:t>
            </a:r>
          </a:p>
          <a:p>
            <a:r>
              <a:rPr lang="en-GB" sz="2400" dirty="0"/>
              <a:t>Holding believers’ and infant baptism together</a:t>
            </a:r>
          </a:p>
          <a:p>
            <a:r>
              <a:rPr lang="en-GB" sz="2400" dirty="0"/>
              <a:t>Commitment to gender equality – </a:t>
            </a:r>
            <a:r>
              <a:rPr lang="en-GB" sz="2400"/>
              <a:t>1997 – gender </a:t>
            </a:r>
            <a:r>
              <a:rPr lang="en-GB" sz="2400" dirty="0"/>
              <a:t>neutral version of the Statement of Faith to stand alongside the original</a:t>
            </a:r>
          </a:p>
          <a:p>
            <a:r>
              <a:rPr lang="en-GB" sz="2400" dirty="0"/>
              <a:t>Two ‘National Synods’ within a denominational Assembly against a background of devolution</a:t>
            </a:r>
          </a:p>
          <a:p>
            <a:r>
              <a:rPr lang="en-GB" sz="2400" dirty="0"/>
              <a:t>Affirming that it is a multi-cultural church (2005)</a:t>
            </a:r>
          </a:p>
          <a:p>
            <a:r>
              <a:rPr lang="en-GB" sz="2400" dirty="0"/>
              <a:t>Finding out what it means for all who are in Christ to be one</a:t>
            </a:r>
          </a:p>
          <a:p>
            <a:r>
              <a:rPr lang="en-GB" sz="2400" dirty="0"/>
              <a:t>Identity of the church never static but always evolving in the Spirit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B1A0B9-5B44-4DF6-8858-1E1398754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883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DA45B-F1DA-41FD-A424-ED75C6A1D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Congregational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35004-BDD1-4B45-A94F-BD642D885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lain" startAt="1906"/>
            </a:pPr>
            <a:r>
              <a:rPr lang="en-GB" dirty="0"/>
              <a:t>  498, 718</a:t>
            </a:r>
          </a:p>
          <a:p>
            <a:pPr marL="514350" indent="-514350">
              <a:buAutoNum type="arabicPlain" startAt="1930"/>
            </a:pPr>
            <a:r>
              <a:rPr lang="en-GB" dirty="0"/>
              <a:t>  402, 159</a:t>
            </a:r>
          </a:p>
          <a:p>
            <a:pPr marL="514350" indent="-514350">
              <a:buAutoNum type="arabicPlain" startAt="1970"/>
            </a:pPr>
            <a:r>
              <a:rPr lang="en-GB" dirty="0"/>
              <a:t>  282, 018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1930-70 40% decline</a:t>
            </a:r>
          </a:p>
          <a:p>
            <a:pPr marL="0" indent="0">
              <a:buNone/>
            </a:pPr>
            <a:r>
              <a:rPr lang="en-GB" dirty="0"/>
              <a:t>1960-70 22% decline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‘Secularization’ has deep roots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5494AC-6781-4025-87A9-29BD74A6C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109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692E0-707F-4198-98EC-E5CAD72B0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URC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52DA77-10BE-45E1-A588-C055F570C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lain" startAt="1973"/>
            </a:pPr>
            <a:r>
              <a:rPr lang="en-GB" dirty="0"/>
              <a:t>  192, 136 members   2,141 churches</a:t>
            </a:r>
          </a:p>
          <a:p>
            <a:pPr marL="514350" indent="-514350">
              <a:buAutoNum type="arabicPlain" startAt="2022"/>
            </a:pPr>
            <a:r>
              <a:rPr lang="en-GB" dirty="0"/>
              <a:t>   40, 024  members   1,284 churches</a:t>
            </a:r>
          </a:p>
          <a:p>
            <a:pPr marL="514350" indent="-514350">
              <a:buAutoNum type="arabicPlain" startAt="2022"/>
            </a:pPr>
            <a:endParaRPr lang="en-GB" dirty="0"/>
          </a:p>
          <a:p>
            <a:pPr marL="0" indent="0">
              <a:buNone/>
            </a:pPr>
            <a:r>
              <a:rPr lang="en-GB" dirty="0"/>
              <a:t>79% fall in membership and 40% reduction in places of worship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Methodism – 73% decline 1970-2020; 36% reduction in churches 1972-2018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Church of Scotland 63% decline in communicants 1980-2016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A00F5F-25CB-4D90-8761-4DC23AB46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461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DF681-A9B9-4DF7-812F-AF8A32236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Secularization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4B53F-2DDD-496F-BF72-37FEBBC48C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Steve Bruce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B4F4AA-274E-42AA-9A32-5E0BBF05914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An inevitable consequence of industrialisation and modernisation.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C61477-C305-4187-90DE-8F8469B431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/>
              <a:t>Grace Davie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E1472C-6500-48F8-8A23-C406EF57438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/>
              <a:t>People choose to believe without belonging.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FE6F20C-168D-4E06-87E8-07764660AE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David Goodhew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DDBF32-27D5-43C7-8972-09EAA2B4273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GB" dirty="0"/>
              <a:t>We’re counting in the wrong places. There is growth but its in the Pentecostal and new church sector and in new expressions of church</a:t>
            </a:r>
          </a:p>
        </p:txBody>
      </p:sp>
    </p:spTree>
    <p:extLst>
      <p:ext uri="{BB962C8B-B14F-4D97-AF65-F5344CB8AC3E}">
        <p14:creationId xmlns:p14="http://schemas.microsoft.com/office/powerpoint/2010/main" val="1504387731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Univers">
  <a:themeElements>
    <a:clrScheme name="Gradient">
      <a:dk1>
        <a:sysClr val="windowText" lastClr="000000"/>
      </a:dk1>
      <a:lt1>
        <a:sysClr val="window" lastClr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Univers" id="{605F9078-86F9-4258-A3E1-F8EFF02AE8CC}" vid="{4848699B-BB01-41E3-9EC4-3D97DFE5292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3C8E00D1-8EA3-4E42-801D-0253E1EAFC2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BC329F5-30EE-4BF7-AA2A-B837B51416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9919F73-B6C2-4A43-95E2-833EC48925FE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{633E4376-9192-43BB-9591-1E5D7115E22A}tf89338750_win32</Template>
  <TotalTime>79</TotalTime>
  <Words>748</Words>
  <Application>Microsoft Office PowerPoint</Application>
  <PresentationFormat>Widescreen</PresentationFormat>
  <Paragraphs>99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Univers</vt:lpstr>
      <vt:lpstr>GradientUnivers</vt:lpstr>
      <vt:lpstr>Handling an inheritance</vt:lpstr>
      <vt:lpstr> The inheritance in 1972</vt:lpstr>
      <vt:lpstr>Ecumenism early C20th</vt:lpstr>
      <vt:lpstr>The end of ecumenical dream?</vt:lpstr>
      <vt:lpstr>URC commitment</vt:lpstr>
      <vt:lpstr>Re-thinking unity 1980-2010</vt:lpstr>
      <vt:lpstr>Congregational membership</vt:lpstr>
      <vt:lpstr>URC membership</vt:lpstr>
      <vt:lpstr>Secularization</vt:lpstr>
      <vt:lpstr>Callum Brown</vt:lpstr>
      <vt:lpstr>Lesslie Newbigin (1909-98)</vt:lpstr>
      <vt:lpstr>Creative responses…</vt:lpstr>
      <vt:lpstr>Concluding theological thoughts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Handling an inheritance</dc:title>
  <dc:creator>David Cornick</dc:creator>
  <cp:lastModifiedBy>David Cornick</cp:lastModifiedBy>
  <cp:revision>1</cp:revision>
  <dcterms:created xsi:type="dcterms:W3CDTF">2022-04-25T09:08:56Z</dcterms:created>
  <dcterms:modified xsi:type="dcterms:W3CDTF">2022-04-28T08:04:05Z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