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4"/>
  </p:sldMasterIdLst>
  <p:notesMasterIdLst>
    <p:notesMasterId r:id="rId26"/>
  </p:notesMasterIdLst>
  <p:sldIdLst>
    <p:sldId id="306" r:id="rId5"/>
    <p:sldId id="314" r:id="rId6"/>
    <p:sldId id="315" r:id="rId7"/>
    <p:sldId id="309" r:id="rId8"/>
    <p:sldId id="317" r:id="rId9"/>
    <p:sldId id="337" r:id="rId10"/>
    <p:sldId id="338" r:id="rId11"/>
    <p:sldId id="322" r:id="rId12"/>
    <p:sldId id="323" r:id="rId13"/>
    <p:sldId id="324" r:id="rId14"/>
    <p:sldId id="339" r:id="rId15"/>
    <p:sldId id="327" r:id="rId16"/>
    <p:sldId id="340" r:id="rId17"/>
    <p:sldId id="341" r:id="rId18"/>
    <p:sldId id="330" r:id="rId19"/>
    <p:sldId id="342" r:id="rId20"/>
    <p:sldId id="343" r:id="rId21"/>
    <p:sldId id="333" r:id="rId22"/>
    <p:sldId id="344" r:id="rId23"/>
    <p:sldId id="335" r:id="rId24"/>
    <p:sldId id="33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92" userDrawn="1">
          <p15:clr>
            <a:srgbClr val="A4A3A4"/>
          </p15:clr>
        </p15:guide>
        <p15:guide id="2" pos="7056" userDrawn="1">
          <p15:clr>
            <a:srgbClr val="A4A3A4"/>
          </p15:clr>
        </p15:guide>
        <p15:guide id="3" orient="horz" pos="31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718CF6-9B67-484F-B135-107B4B7B8BEA}" v="5" dt="2022-04-28T08:12:38.7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4967" autoAdjust="0"/>
  </p:normalViewPr>
  <p:slideViewPr>
    <p:cSldViewPr snapToGrid="0">
      <p:cViewPr>
        <p:scale>
          <a:sx n="68" d="100"/>
          <a:sy n="68" d="100"/>
        </p:scale>
        <p:origin x="1262" y="379"/>
      </p:cViewPr>
      <p:guideLst>
        <p:guide orient="horz" pos="1392"/>
        <p:guide pos="7056"/>
        <p:guide orient="horz" pos="316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ornick" userId="c5e8c37f97ae973b" providerId="LiveId" clId="{32718CF6-9B67-484F-B135-107B4B7B8BEA}"/>
    <pc:docChg chg="undo redo custSel addSld delSld modSld">
      <pc:chgData name="David Cornick" userId="c5e8c37f97ae973b" providerId="LiveId" clId="{32718CF6-9B67-484F-B135-107B4B7B8BEA}" dt="2022-04-28T08:17:14.602" v="622" actId="47"/>
      <pc:docMkLst>
        <pc:docMk/>
      </pc:docMkLst>
      <pc:sldChg chg="del">
        <pc:chgData name="David Cornick" userId="c5e8c37f97ae973b" providerId="LiveId" clId="{32718CF6-9B67-484F-B135-107B4B7B8BEA}" dt="2022-04-25T10:27:43.157" v="60" actId="47"/>
        <pc:sldMkLst>
          <pc:docMk/>
          <pc:sldMk cId="783914445" sldId="294"/>
        </pc:sldMkLst>
      </pc:sldChg>
      <pc:sldChg chg="modSp mod">
        <pc:chgData name="David Cornick" userId="c5e8c37f97ae973b" providerId="LiveId" clId="{32718CF6-9B67-484F-B135-107B4B7B8BEA}" dt="2022-04-25T10:25:26.268" v="2" actId="20577"/>
        <pc:sldMkLst>
          <pc:docMk/>
          <pc:sldMk cId="1700456215" sldId="317"/>
        </pc:sldMkLst>
        <pc:spChg chg="mod">
          <ac:chgData name="David Cornick" userId="c5e8c37f97ae973b" providerId="LiveId" clId="{32718CF6-9B67-484F-B135-107B4B7B8BEA}" dt="2022-04-25T10:25:26.268" v="2" actId="20577"/>
          <ac:spMkLst>
            <pc:docMk/>
            <pc:sldMk cId="1700456215" sldId="317"/>
            <ac:spMk id="4" creationId="{8D987A6B-C9DA-46DA-9D71-36036D9D309F}"/>
          </ac:spMkLst>
        </pc:spChg>
      </pc:sldChg>
      <pc:sldChg chg="modSp add del mod">
        <pc:chgData name="David Cornick" userId="c5e8c37f97ae973b" providerId="LiveId" clId="{32718CF6-9B67-484F-B135-107B4B7B8BEA}" dt="2022-04-28T08:06:57.413" v="155" actId="47"/>
        <pc:sldMkLst>
          <pc:docMk/>
          <pc:sldMk cId="2324273340" sldId="318"/>
        </pc:sldMkLst>
        <pc:spChg chg="mod">
          <ac:chgData name="David Cornick" userId="c5e8c37f97ae973b" providerId="LiveId" clId="{32718CF6-9B67-484F-B135-107B4B7B8BEA}" dt="2022-04-28T08:06:28.579" v="152" actId="27636"/>
          <ac:spMkLst>
            <pc:docMk/>
            <pc:sldMk cId="2324273340" sldId="318"/>
            <ac:spMk id="4" creationId="{E8FF4901-0D00-40D5-B519-DD31C93463AA}"/>
          </ac:spMkLst>
        </pc:spChg>
        <pc:picChg chg="mod">
          <ac:chgData name="David Cornick" userId="c5e8c37f97ae973b" providerId="LiveId" clId="{32718CF6-9B67-484F-B135-107B4B7B8BEA}" dt="2022-04-28T08:04:49.732" v="69" actId="1076"/>
          <ac:picMkLst>
            <pc:docMk/>
            <pc:sldMk cId="2324273340" sldId="318"/>
            <ac:picMk id="2050" creationId="{E05BD2BB-51DF-4D37-931C-AF4EE4B8B6A2}"/>
          </ac:picMkLst>
        </pc:picChg>
      </pc:sldChg>
      <pc:sldChg chg="del">
        <pc:chgData name="David Cornick" userId="c5e8c37f97ae973b" providerId="LiveId" clId="{32718CF6-9B67-484F-B135-107B4B7B8BEA}" dt="2022-04-28T08:08:14.126" v="302" actId="47"/>
        <pc:sldMkLst>
          <pc:docMk/>
          <pc:sldMk cId="28854620" sldId="320"/>
        </pc:sldMkLst>
      </pc:sldChg>
      <pc:sldChg chg="del">
        <pc:chgData name="David Cornick" userId="c5e8c37f97ae973b" providerId="LiveId" clId="{32718CF6-9B67-484F-B135-107B4B7B8BEA}" dt="2022-04-25T10:26:12.130" v="3" actId="47"/>
        <pc:sldMkLst>
          <pc:docMk/>
          <pc:sldMk cId="919639229" sldId="325"/>
        </pc:sldMkLst>
      </pc:sldChg>
      <pc:sldChg chg="addSp delSp modSp del mod">
        <pc:chgData name="David Cornick" userId="c5e8c37f97ae973b" providerId="LiveId" clId="{32718CF6-9B67-484F-B135-107B4B7B8BEA}" dt="2022-04-28T08:09:09.077" v="356" actId="47"/>
        <pc:sldMkLst>
          <pc:docMk/>
          <pc:sldMk cId="1821376962" sldId="326"/>
        </pc:sldMkLst>
        <pc:spChg chg="add mod">
          <ac:chgData name="David Cornick" userId="c5e8c37f97ae973b" providerId="LiveId" clId="{32718CF6-9B67-484F-B135-107B4B7B8BEA}" dt="2022-04-28T08:08:32.347" v="304" actId="1076"/>
          <ac:spMkLst>
            <pc:docMk/>
            <pc:sldMk cId="1821376962" sldId="326"/>
            <ac:spMk id="6" creationId="{34A3469F-7D7A-4C78-B930-1C4E700355F1}"/>
          </ac:spMkLst>
        </pc:spChg>
        <pc:picChg chg="del">
          <ac:chgData name="David Cornick" userId="c5e8c37f97ae973b" providerId="LiveId" clId="{32718CF6-9B67-484F-B135-107B4B7B8BEA}" dt="2022-04-28T08:08:29.629" v="303" actId="478"/>
          <ac:picMkLst>
            <pc:docMk/>
            <pc:sldMk cId="1821376962" sldId="326"/>
            <ac:picMk id="1026" creationId="{BA1F6783-891B-4961-B690-484E15DFCEE6}"/>
          </ac:picMkLst>
        </pc:picChg>
      </pc:sldChg>
      <pc:sldChg chg="modSp mod">
        <pc:chgData name="David Cornick" userId="c5e8c37f97ae973b" providerId="LiveId" clId="{32718CF6-9B67-484F-B135-107B4B7B8BEA}" dt="2022-04-25T10:26:42.108" v="8" actId="20577"/>
        <pc:sldMkLst>
          <pc:docMk/>
          <pc:sldMk cId="1567141583" sldId="327"/>
        </pc:sldMkLst>
        <pc:spChg chg="mod">
          <ac:chgData name="David Cornick" userId="c5e8c37f97ae973b" providerId="LiveId" clId="{32718CF6-9B67-484F-B135-107B4B7B8BEA}" dt="2022-04-25T10:26:27.152" v="4" actId="20577"/>
          <ac:spMkLst>
            <pc:docMk/>
            <pc:sldMk cId="1567141583" sldId="327"/>
            <ac:spMk id="3" creationId="{A5C7CBE0-EB61-4EB4-9EE5-658E5ED4C064}"/>
          </ac:spMkLst>
        </pc:spChg>
        <pc:spChg chg="mod">
          <ac:chgData name="David Cornick" userId="c5e8c37f97ae973b" providerId="LiveId" clId="{32718CF6-9B67-484F-B135-107B4B7B8BEA}" dt="2022-04-25T10:26:42.108" v="8" actId="20577"/>
          <ac:spMkLst>
            <pc:docMk/>
            <pc:sldMk cId="1567141583" sldId="327"/>
            <ac:spMk id="4" creationId="{FFA034F0-5BB4-41DD-8F76-7D660C8F6DA6}"/>
          </ac:spMkLst>
        </pc:spChg>
      </pc:sldChg>
      <pc:sldChg chg="addSp delSp modSp del mod">
        <pc:chgData name="David Cornick" userId="c5e8c37f97ae973b" providerId="LiveId" clId="{32718CF6-9B67-484F-B135-107B4B7B8BEA}" dt="2022-04-28T08:11:04.205" v="400" actId="47"/>
        <pc:sldMkLst>
          <pc:docMk/>
          <pc:sldMk cId="3256523774" sldId="328"/>
        </pc:sldMkLst>
        <pc:spChg chg="add mod">
          <ac:chgData name="David Cornick" userId="c5e8c37f97ae973b" providerId="LiveId" clId="{32718CF6-9B67-484F-B135-107B4B7B8BEA}" dt="2022-04-28T08:09:31.245" v="357" actId="478"/>
          <ac:spMkLst>
            <pc:docMk/>
            <pc:sldMk cId="3256523774" sldId="328"/>
            <ac:spMk id="3" creationId="{A3C30E50-88CE-4C27-AFE6-4FABF6FBE921}"/>
          </ac:spMkLst>
        </pc:spChg>
        <pc:spChg chg="mod">
          <ac:chgData name="David Cornick" userId="c5e8c37f97ae973b" providerId="LiveId" clId="{32718CF6-9B67-484F-B135-107B4B7B8BEA}" dt="2022-04-28T08:10:49.408" v="398" actId="21"/>
          <ac:spMkLst>
            <pc:docMk/>
            <pc:sldMk cId="3256523774" sldId="328"/>
            <ac:spMk id="2056" creationId="{982CE2C0-DC28-A530-3A21-BE4D6B6FFD50}"/>
          </ac:spMkLst>
        </pc:spChg>
        <pc:picChg chg="del">
          <ac:chgData name="David Cornick" userId="c5e8c37f97ae973b" providerId="LiveId" clId="{32718CF6-9B67-484F-B135-107B4B7B8BEA}" dt="2022-04-28T08:09:33.102" v="358" actId="478"/>
          <ac:picMkLst>
            <pc:docMk/>
            <pc:sldMk cId="3256523774" sldId="328"/>
            <ac:picMk id="2050" creationId="{8A78676F-5E0D-4D87-8466-78EAEF3D00BD}"/>
          </ac:picMkLst>
        </pc:picChg>
        <pc:picChg chg="del">
          <ac:chgData name="David Cornick" userId="c5e8c37f97ae973b" providerId="LiveId" clId="{32718CF6-9B67-484F-B135-107B4B7B8BEA}" dt="2022-04-28T08:09:31.245" v="357" actId="478"/>
          <ac:picMkLst>
            <pc:docMk/>
            <pc:sldMk cId="3256523774" sldId="328"/>
            <ac:picMk id="2052" creationId="{DAF84F0B-0D3C-42EF-9736-A9EE9F09C810}"/>
          </ac:picMkLst>
        </pc:picChg>
      </pc:sldChg>
      <pc:sldChg chg="modSp del mod">
        <pc:chgData name="David Cornick" userId="c5e8c37f97ae973b" providerId="LiveId" clId="{32718CF6-9B67-484F-B135-107B4B7B8BEA}" dt="2022-04-28T08:12:25.619" v="558" actId="47"/>
        <pc:sldMkLst>
          <pc:docMk/>
          <pc:sldMk cId="854681165" sldId="329"/>
        </pc:sldMkLst>
        <pc:spChg chg="mod">
          <ac:chgData name="David Cornick" userId="c5e8c37f97ae973b" providerId="LiveId" clId="{32718CF6-9B67-484F-B135-107B4B7B8BEA}" dt="2022-04-25T10:27:19.704" v="28" actId="27636"/>
          <ac:spMkLst>
            <pc:docMk/>
            <pc:sldMk cId="854681165" sldId="329"/>
            <ac:spMk id="3" creationId="{FC7687E7-2536-4B5B-9A10-AF3C1AE5E374}"/>
          </ac:spMkLst>
        </pc:spChg>
        <pc:spChg chg="mod">
          <ac:chgData name="David Cornick" userId="c5e8c37f97ae973b" providerId="LiveId" clId="{32718CF6-9B67-484F-B135-107B4B7B8BEA}" dt="2022-04-25T10:27:28.334" v="41" actId="20577"/>
          <ac:spMkLst>
            <pc:docMk/>
            <pc:sldMk cId="854681165" sldId="329"/>
            <ac:spMk id="5" creationId="{05C3FF4D-AAE8-42C3-95BC-8986061161CA}"/>
          </ac:spMkLst>
        </pc:spChg>
        <pc:spChg chg="mod">
          <ac:chgData name="David Cornick" userId="c5e8c37f97ae973b" providerId="LiveId" clId="{32718CF6-9B67-484F-B135-107B4B7B8BEA}" dt="2022-04-25T10:27:38.714" v="59" actId="20577"/>
          <ac:spMkLst>
            <pc:docMk/>
            <pc:sldMk cId="854681165" sldId="329"/>
            <ac:spMk id="7" creationId="{B66A2864-C173-4FF9-9302-010B4FABA4DE}"/>
          </ac:spMkLst>
        </pc:spChg>
      </pc:sldChg>
      <pc:sldChg chg="addSp delSp modSp del mod">
        <pc:chgData name="David Cornick" userId="c5e8c37f97ae973b" providerId="LiveId" clId="{32718CF6-9B67-484F-B135-107B4B7B8BEA}" dt="2022-04-28T08:14:41.755" v="606" actId="47"/>
        <pc:sldMkLst>
          <pc:docMk/>
          <pc:sldMk cId="3020883031" sldId="331"/>
        </pc:sldMkLst>
        <pc:spChg chg="mod">
          <ac:chgData name="David Cornick" userId="c5e8c37f97ae973b" providerId="LiveId" clId="{32718CF6-9B67-484F-B135-107B4B7B8BEA}" dt="2022-04-28T08:12:40.805" v="560" actId="1076"/>
          <ac:spMkLst>
            <pc:docMk/>
            <pc:sldMk cId="3020883031" sldId="331"/>
            <ac:spMk id="2" creationId="{A8F41DA1-1958-4618-9884-7573CD7CE46B}"/>
          </ac:spMkLst>
        </pc:spChg>
        <pc:spChg chg="add mod">
          <ac:chgData name="David Cornick" userId="c5e8c37f97ae973b" providerId="LiveId" clId="{32718CF6-9B67-484F-B135-107B4B7B8BEA}" dt="2022-04-28T08:12:38.763" v="559" actId="478"/>
          <ac:spMkLst>
            <pc:docMk/>
            <pc:sldMk cId="3020883031" sldId="331"/>
            <ac:spMk id="3" creationId="{6BA6EA09-B588-4053-9AB5-81EDBEAF4947}"/>
          </ac:spMkLst>
        </pc:spChg>
        <pc:spChg chg="mod">
          <ac:chgData name="David Cornick" userId="c5e8c37f97ae973b" providerId="LiveId" clId="{32718CF6-9B67-484F-B135-107B4B7B8BEA}" dt="2022-04-28T08:14:28.206" v="604" actId="21"/>
          <ac:spMkLst>
            <pc:docMk/>
            <pc:sldMk cId="3020883031" sldId="331"/>
            <ac:spMk id="4" creationId="{72E0E90D-60FC-4AEF-9025-D469C67A4899}"/>
          </ac:spMkLst>
        </pc:spChg>
        <pc:picChg chg="del">
          <ac:chgData name="David Cornick" userId="c5e8c37f97ae973b" providerId="LiveId" clId="{32718CF6-9B67-484F-B135-107B4B7B8BEA}" dt="2022-04-28T08:12:38.763" v="559" actId="478"/>
          <ac:picMkLst>
            <pc:docMk/>
            <pc:sldMk cId="3020883031" sldId="331"/>
            <ac:picMk id="4098" creationId="{321DD8D6-8AA1-4334-A85C-248962936567}"/>
          </ac:picMkLst>
        </pc:picChg>
      </pc:sldChg>
      <pc:sldChg chg="modSp del mod">
        <pc:chgData name="David Cornick" userId="c5e8c37f97ae973b" providerId="LiveId" clId="{32718CF6-9B67-484F-B135-107B4B7B8BEA}" dt="2022-04-28T08:15:53.664" v="614" actId="47"/>
        <pc:sldMkLst>
          <pc:docMk/>
          <pc:sldMk cId="3318847984" sldId="332"/>
        </pc:sldMkLst>
        <pc:spChg chg="mod">
          <ac:chgData name="David Cornick" userId="c5e8c37f97ae973b" providerId="LiveId" clId="{32718CF6-9B67-484F-B135-107B4B7B8BEA}" dt="2022-04-28T08:15:11.743" v="608" actId="21"/>
          <ac:spMkLst>
            <pc:docMk/>
            <pc:sldMk cId="3318847984" sldId="332"/>
            <ac:spMk id="2" creationId="{698EB29F-8583-4FEA-9538-1A0C9C64900A}"/>
          </ac:spMkLst>
        </pc:spChg>
        <pc:spChg chg="mod">
          <ac:chgData name="David Cornick" userId="c5e8c37f97ae973b" providerId="LiveId" clId="{32718CF6-9B67-484F-B135-107B4B7B8BEA}" dt="2022-04-28T08:15:34.789" v="611" actId="21"/>
          <ac:spMkLst>
            <pc:docMk/>
            <pc:sldMk cId="3318847984" sldId="332"/>
            <ac:spMk id="3" creationId="{F20BC9EF-1F41-4684-A4EA-AD4CCD372BF2}"/>
          </ac:spMkLst>
        </pc:spChg>
      </pc:sldChg>
      <pc:sldChg chg="modSp mod">
        <pc:chgData name="David Cornick" userId="c5e8c37f97ae973b" providerId="LiveId" clId="{32718CF6-9B67-484F-B135-107B4B7B8BEA}" dt="2022-04-25T10:24:47.277" v="1" actId="20577"/>
        <pc:sldMkLst>
          <pc:docMk/>
          <pc:sldMk cId="2620486509" sldId="333"/>
        </pc:sldMkLst>
        <pc:spChg chg="mod">
          <ac:chgData name="David Cornick" userId="c5e8c37f97ae973b" providerId="LiveId" clId="{32718CF6-9B67-484F-B135-107B4B7B8BEA}" dt="2022-04-25T10:24:47.277" v="1" actId="20577"/>
          <ac:spMkLst>
            <pc:docMk/>
            <pc:sldMk cId="2620486509" sldId="333"/>
            <ac:spMk id="3" creationId="{7F5AC4AB-5870-46E4-B054-90921F878DBF}"/>
          </ac:spMkLst>
        </pc:spChg>
      </pc:sldChg>
      <pc:sldChg chg="modSp add del mod">
        <pc:chgData name="David Cornick" userId="c5e8c37f97ae973b" providerId="LiveId" clId="{32718CF6-9B67-484F-B135-107B4B7B8BEA}" dt="2022-04-28T08:17:14.602" v="622" actId="47"/>
        <pc:sldMkLst>
          <pc:docMk/>
          <pc:sldMk cId="1221245639" sldId="334"/>
        </pc:sldMkLst>
        <pc:spChg chg="mod">
          <ac:chgData name="David Cornick" userId="c5e8c37f97ae973b" providerId="LiveId" clId="{32718CF6-9B67-484F-B135-107B4B7B8BEA}" dt="2022-04-28T08:16:32.772" v="618" actId="21"/>
          <ac:spMkLst>
            <pc:docMk/>
            <pc:sldMk cId="1221245639" sldId="334"/>
            <ac:spMk id="2" creationId="{79601C22-1313-4BA5-B09B-814BC3EAC5F6}"/>
          </ac:spMkLst>
        </pc:spChg>
      </pc:sldChg>
      <pc:sldChg chg="modSp mod">
        <pc:chgData name="David Cornick" userId="c5e8c37f97ae973b" providerId="LiveId" clId="{32718CF6-9B67-484F-B135-107B4B7B8BEA}" dt="2022-04-25T10:28:35.888" v="66" actId="20577"/>
        <pc:sldMkLst>
          <pc:docMk/>
          <pc:sldMk cId="1420064476" sldId="335"/>
        </pc:sldMkLst>
        <pc:spChg chg="mod">
          <ac:chgData name="David Cornick" userId="c5e8c37f97ae973b" providerId="LiveId" clId="{32718CF6-9B67-484F-B135-107B4B7B8BEA}" dt="2022-04-25T10:28:35.888" v="66" actId="20577"/>
          <ac:spMkLst>
            <pc:docMk/>
            <pc:sldMk cId="1420064476" sldId="335"/>
            <ac:spMk id="3" creationId="{3626E7F5-1038-488C-8AF2-FCA98E0450E7}"/>
          </ac:spMkLst>
        </pc:spChg>
      </pc:sldChg>
      <pc:sldChg chg="modSp new mod">
        <pc:chgData name="David Cornick" userId="c5e8c37f97ae973b" providerId="LiveId" clId="{32718CF6-9B67-484F-B135-107B4B7B8BEA}" dt="2022-04-28T08:06:50.089" v="154" actId="20577"/>
        <pc:sldMkLst>
          <pc:docMk/>
          <pc:sldMk cId="465736873" sldId="337"/>
        </pc:sldMkLst>
        <pc:spChg chg="mod">
          <ac:chgData name="David Cornick" userId="c5e8c37f97ae973b" providerId="LiveId" clId="{32718CF6-9B67-484F-B135-107B4B7B8BEA}" dt="2022-04-28T08:05:06.896" v="83" actId="20577"/>
          <ac:spMkLst>
            <pc:docMk/>
            <pc:sldMk cId="465736873" sldId="337"/>
            <ac:spMk id="2" creationId="{8819BBB2-D88C-47CA-910C-8EC10B0BD053}"/>
          </ac:spMkLst>
        </pc:spChg>
        <pc:spChg chg="mod">
          <ac:chgData name="David Cornick" userId="c5e8c37f97ae973b" providerId="LiveId" clId="{32718CF6-9B67-484F-B135-107B4B7B8BEA}" dt="2022-04-28T08:06:50.089" v="154" actId="20577"/>
          <ac:spMkLst>
            <pc:docMk/>
            <pc:sldMk cId="465736873" sldId="337"/>
            <ac:spMk id="3" creationId="{FDB9D30A-AA38-454D-95D5-7E2259235FA4}"/>
          </ac:spMkLst>
        </pc:spChg>
        <pc:spChg chg="mod">
          <ac:chgData name="David Cornick" userId="c5e8c37f97ae973b" providerId="LiveId" clId="{32718CF6-9B67-484F-B135-107B4B7B8BEA}" dt="2022-04-28T08:06:37.066" v="153"/>
          <ac:spMkLst>
            <pc:docMk/>
            <pc:sldMk cId="465736873" sldId="337"/>
            <ac:spMk id="4" creationId="{8AA8560A-93CE-4495-9E0D-9239A2569142}"/>
          </ac:spMkLst>
        </pc:spChg>
      </pc:sldChg>
      <pc:sldChg chg="modSp new mod">
        <pc:chgData name="David Cornick" userId="c5e8c37f97ae973b" providerId="LiveId" clId="{32718CF6-9B67-484F-B135-107B4B7B8BEA}" dt="2022-04-28T08:08:10.088" v="301" actId="20577"/>
        <pc:sldMkLst>
          <pc:docMk/>
          <pc:sldMk cId="752599125" sldId="338"/>
        </pc:sldMkLst>
        <pc:spChg chg="mod">
          <ac:chgData name="David Cornick" userId="c5e8c37f97ae973b" providerId="LiveId" clId="{32718CF6-9B67-484F-B135-107B4B7B8BEA}" dt="2022-04-28T08:07:24.060" v="196" actId="20577"/>
          <ac:spMkLst>
            <pc:docMk/>
            <pc:sldMk cId="752599125" sldId="338"/>
            <ac:spMk id="2" creationId="{713C6BD1-C17B-4CE5-8823-A8358CD7B2C4}"/>
          </ac:spMkLst>
        </pc:spChg>
        <pc:spChg chg="mod">
          <ac:chgData name="David Cornick" userId="c5e8c37f97ae973b" providerId="LiveId" clId="{32718CF6-9B67-484F-B135-107B4B7B8BEA}" dt="2022-04-28T08:08:10.088" v="301" actId="20577"/>
          <ac:spMkLst>
            <pc:docMk/>
            <pc:sldMk cId="752599125" sldId="338"/>
            <ac:spMk id="3" creationId="{9143FF7A-C47A-475A-AC07-1DC86FBA40D2}"/>
          </ac:spMkLst>
        </pc:spChg>
      </pc:sldChg>
      <pc:sldChg chg="modSp new mod">
        <pc:chgData name="David Cornick" userId="c5e8c37f97ae973b" providerId="LiveId" clId="{32718CF6-9B67-484F-B135-107B4B7B8BEA}" dt="2022-04-28T08:08:59.007" v="355" actId="20577"/>
        <pc:sldMkLst>
          <pc:docMk/>
          <pc:sldMk cId="1387207789" sldId="339"/>
        </pc:sldMkLst>
        <pc:spChg chg="mod">
          <ac:chgData name="David Cornick" userId="c5e8c37f97ae973b" providerId="LiveId" clId="{32718CF6-9B67-484F-B135-107B4B7B8BEA}" dt="2022-04-28T08:08:49.640" v="321" actId="20577"/>
          <ac:spMkLst>
            <pc:docMk/>
            <pc:sldMk cId="1387207789" sldId="339"/>
            <ac:spMk id="2" creationId="{961CDD7F-C2F3-442B-90A6-4D8DD84A9399}"/>
          </ac:spMkLst>
        </pc:spChg>
        <pc:spChg chg="mod">
          <ac:chgData name="David Cornick" userId="c5e8c37f97ae973b" providerId="LiveId" clId="{32718CF6-9B67-484F-B135-107B4B7B8BEA}" dt="2022-04-28T08:08:59.007" v="355" actId="20577"/>
          <ac:spMkLst>
            <pc:docMk/>
            <pc:sldMk cId="1387207789" sldId="339"/>
            <ac:spMk id="3" creationId="{3528497C-9D20-4A0F-8FB0-1271AF382150}"/>
          </ac:spMkLst>
        </pc:spChg>
      </pc:sldChg>
      <pc:sldChg chg="delSp modSp new del mod">
        <pc:chgData name="David Cornick" userId="c5e8c37f97ae973b" providerId="LiveId" clId="{32718CF6-9B67-484F-B135-107B4B7B8BEA}" dt="2022-04-28T08:10:06.689" v="362" actId="47"/>
        <pc:sldMkLst>
          <pc:docMk/>
          <pc:sldMk cId="280904885" sldId="340"/>
        </pc:sldMkLst>
        <pc:spChg chg="del mod">
          <ac:chgData name="David Cornick" userId="c5e8c37f97ae973b" providerId="LiveId" clId="{32718CF6-9B67-484F-B135-107B4B7B8BEA}" dt="2022-04-28T08:10:03.830" v="361" actId="478"/>
          <ac:spMkLst>
            <pc:docMk/>
            <pc:sldMk cId="280904885" sldId="340"/>
            <ac:spMk id="6" creationId="{8E49DF87-D216-4D41-B536-B9393B7CC0FD}"/>
          </ac:spMkLst>
        </pc:spChg>
      </pc:sldChg>
      <pc:sldChg chg="modSp new mod">
        <pc:chgData name="David Cornick" userId="c5e8c37f97ae973b" providerId="LiveId" clId="{32718CF6-9B67-484F-B135-107B4B7B8BEA}" dt="2022-04-28T08:10:59.465" v="399"/>
        <pc:sldMkLst>
          <pc:docMk/>
          <pc:sldMk cId="736348556" sldId="340"/>
        </pc:sldMkLst>
        <pc:spChg chg="mod">
          <ac:chgData name="David Cornick" userId="c5e8c37f97ae973b" providerId="LiveId" clId="{32718CF6-9B67-484F-B135-107B4B7B8BEA}" dt="2022-04-28T08:10:26.034" v="397" actId="20577"/>
          <ac:spMkLst>
            <pc:docMk/>
            <pc:sldMk cId="736348556" sldId="340"/>
            <ac:spMk id="2" creationId="{76375E33-FF12-4036-9A7A-F71E6E01FC45}"/>
          </ac:spMkLst>
        </pc:spChg>
        <pc:spChg chg="mod">
          <ac:chgData name="David Cornick" userId="c5e8c37f97ae973b" providerId="LiveId" clId="{32718CF6-9B67-484F-B135-107B4B7B8BEA}" dt="2022-04-28T08:10:59.465" v="399"/>
          <ac:spMkLst>
            <pc:docMk/>
            <pc:sldMk cId="736348556" sldId="340"/>
            <ac:spMk id="3" creationId="{E37676D9-9EE6-478C-96B3-7B8D448DDFD6}"/>
          </ac:spMkLst>
        </pc:spChg>
      </pc:sldChg>
      <pc:sldChg chg="modSp new mod">
        <pc:chgData name="David Cornick" userId="c5e8c37f97ae973b" providerId="LiveId" clId="{32718CF6-9B67-484F-B135-107B4B7B8BEA}" dt="2022-04-28T08:12:22.504" v="557" actId="20577"/>
        <pc:sldMkLst>
          <pc:docMk/>
          <pc:sldMk cId="976416028" sldId="341"/>
        </pc:sldMkLst>
        <pc:spChg chg="mod">
          <ac:chgData name="David Cornick" userId="c5e8c37f97ae973b" providerId="LiveId" clId="{32718CF6-9B67-484F-B135-107B4B7B8BEA}" dt="2022-04-28T08:11:40.891" v="442" actId="5793"/>
          <ac:spMkLst>
            <pc:docMk/>
            <pc:sldMk cId="976416028" sldId="341"/>
            <ac:spMk id="2" creationId="{A50F1683-0F9B-481F-8EF0-BE77B7823AA1}"/>
          </ac:spMkLst>
        </pc:spChg>
        <pc:spChg chg="mod">
          <ac:chgData name="David Cornick" userId="c5e8c37f97ae973b" providerId="LiveId" clId="{32718CF6-9B67-484F-B135-107B4B7B8BEA}" dt="2022-04-28T08:12:22.504" v="557" actId="20577"/>
          <ac:spMkLst>
            <pc:docMk/>
            <pc:sldMk cId="976416028" sldId="341"/>
            <ac:spMk id="3" creationId="{817BD1DA-846C-40B5-BDAC-23ED7B4C215A}"/>
          </ac:spMkLst>
        </pc:spChg>
      </pc:sldChg>
      <pc:sldChg chg="modSp new mod">
        <pc:chgData name="David Cornick" userId="c5e8c37f97ae973b" providerId="LiveId" clId="{32718CF6-9B67-484F-B135-107B4B7B8BEA}" dt="2022-04-28T08:14:36.937" v="605"/>
        <pc:sldMkLst>
          <pc:docMk/>
          <pc:sldMk cId="214686904" sldId="342"/>
        </pc:sldMkLst>
        <pc:spChg chg="mod">
          <ac:chgData name="David Cornick" userId="c5e8c37f97ae973b" providerId="LiveId" clId="{32718CF6-9B67-484F-B135-107B4B7B8BEA}" dt="2022-04-28T08:13:14.922" v="592" actId="5793"/>
          <ac:spMkLst>
            <pc:docMk/>
            <pc:sldMk cId="214686904" sldId="342"/>
            <ac:spMk id="2" creationId="{AC00530E-F4ED-4B7B-86BC-AB82A3EE2A5A}"/>
          </ac:spMkLst>
        </pc:spChg>
        <pc:spChg chg="mod">
          <ac:chgData name="David Cornick" userId="c5e8c37f97ae973b" providerId="LiveId" clId="{32718CF6-9B67-484F-B135-107B4B7B8BEA}" dt="2022-04-28T08:14:08.770" v="603" actId="5793"/>
          <ac:spMkLst>
            <pc:docMk/>
            <pc:sldMk cId="214686904" sldId="342"/>
            <ac:spMk id="3" creationId="{D50DF96A-7CD7-40BF-A364-F1691C71B3E1}"/>
          </ac:spMkLst>
        </pc:spChg>
        <pc:spChg chg="mod">
          <ac:chgData name="David Cornick" userId="c5e8c37f97ae973b" providerId="LiveId" clId="{32718CF6-9B67-484F-B135-107B4B7B8BEA}" dt="2022-04-28T08:14:36.937" v="605"/>
          <ac:spMkLst>
            <pc:docMk/>
            <pc:sldMk cId="214686904" sldId="342"/>
            <ac:spMk id="4" creationId="{EC1B40C6-9B5C-4F7F-A4F3-CA6C90A1DFFF}"/>
          </ac:spMkLst>
        </pc:spChg>
      </pc:sldChg>
      <pc:sldChg chg="modSp new mod">
        <pc:chgData name="David Cornick" userId="c5e8c37f97ae973b" providerId="LiveId" clId="{32718CF6-9B67-484F-B135-107B4B7B8BEA}" dt="2022-04-28T08:15:46.495" v="613" actId="5793"/>
        <pc:sldMkLst>
          <pc:docMk/>
          <pc:sldMk cId="1014813573" sldId="343"/>
        </pc:sldMkLst>
        <pc:spChg chg="mod">
          <ac:chgData name="David Cornick" userId="c5e8c37f97ae973b" providerId="LiveId" clId="{32718CF6-9B67-484F-B135-107B4B7B8BEA}" dt="2022-04-28T08:15:21.767" v="610" actId="20577"/>
          <ac:spMkLst>
            <pc:docMk/>
            <pc:sldMk cId="1014813573" sldId="343"/>
            <ac:spMk id="2" creationId="{366312B0-8C01-43E5-A78B-0672FC63EF26}"/>
          </ac:spMkLst>
        </pc:spChg>
        <pc:spChg chg="mod">
          <ac:chgData name="David Cornick" userId="c5e8c37f97ae973b" providerId="LiveId" clId="{32718CF6-9B67-484F-B135-107B4B7B8BEA}" dt="2022-04-28T08:15:46.495" v="613" actId="5793"/>
          <ac:spMkLst>
            <pc:docMk/>
            <pc:sldMk cId="1014813573" sldId="343"/>
            <ac:spMk id="3" creationId="{6E98BC65-F2F7-4540-A594-F249CE27E0C3}"/>
          </ac:spMkLst>
        </pc:spChg>
      </pc:sldChg>
      <pc:sldChg chg="modSp new mod">
        <pc:chgData name="David Cornick" userId="c5e8c37f97ae973b" providerId="LiveId" clId="{32718CF6-9B67-484F-B135-107B4B7B8BEA}" dt="2022-04-28T08:17:02.148" v="621"/>
        <pc:sldMkLst>
          <pc:docMk/>
          <pc:sldMk cId="3633389522" sldId="344"/>
        </pc:sldMkLst>
        <pc:spChg chg="mod">
          <ac:chgData name="David Cornick" userId="c5e8c37f97ae973b" providerId="LiveId" clId="{32718CF6-9B67-484F-B135-107B4B7B8BEA}" dt="2022-04-28T08:16:41.282" v="620" actId="27636"/>
          <ac:spMkLst>
            <pc:docMk/>
            <pc:sldMk cId="3633389522" sldId="344"/>
            <ac:spMk id="2" creationId="{FEE00B98-DC34-468E-A0A7-513C11F57D5F}"/>
          </ac:spMkLst>
        </pc:spChg>
        <pc:spChg chg="mod">
          <ac:chgData name="David Cornick" userId="c5e8c37f97ae973b" providerId="LiveId" clId="{32718CF6-9B67-484F-B135-107B4B7B8BEA}" dt="2022-04-28T08:17:02.148" v="621"/>
          <ac:spMkLst>
            <pc:docMk/>
            <pc:sldMk cId="3633389522" sldId="344"/>
            <ac:spMk id="3" creationId="{A3FB54B0-B335-4DDF-8577-7AB7B26BE6F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A28068-AFBD-4979-B752-9EB6F90B1386}" type="datetimeFigureOut">
              <a:rPr lang="en-US" smtClean="0"/>
              <a:t>4/28/2022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939589-3E79-4C82-AA4A-FE78234FAA59}" type="slidenum">
              <a:rPr lang="en-US" smtClean="0"/>
              <a:t>‹#›</a:t>
            </a:fld>
            <a:endParaRPr lang="en-US" dirty="0"/>
          </a:p>
        </p:txBody>
      </p:sp>
    </p:spTree>
    <p:extLst>
      <p:ext uri="{BB962C8B-B14F-4D97-AF65-F5344CB8AC3E}">
        <p14:creationId xmlns:p14="http://schemas.microsoft.com/office/powerpoint/2010/main" val="2194968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9780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1444752" y="1681163"/>
            <a:ext cx="45537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1444752" y="2505075"/>
            <a:ext cx="4553712"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784848" y="1681163"/>
            <a:ext cx="45537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784848" y="2505075"/>
            <a:ext cx="4553712"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2" name="Graphic 15">
            <a:extLst>
              <a:ext uri="{FF2B5EF4-FFF2-40B4-BE49-F238E27FC236}">
                <a16:creationId xmlns:a16="http://schemas.microsoft.com/office/drawing/2014/main" id="{A9475260-301F-4744-B1DA-7B00F6FB4342}"/>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4" name="Graphic 16">
            <a:extLst>
              <a:ext uri="{FF2B5EF4-FFF2-40B4-BE49-F238E27FC236}">
                <a16:creationId xmlns:a16="http://schemas.microsoft.com/office/drawing/2014/main" id="{9BBD3F4B-0836-48C5-AC68-747456D1DD50}"/>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16" name="Graphic 14">
            <a:extLst>
              <a:ext uri="{FF2B5EF4-FFF2-40B4-BE49-F238E27FC236}">
                <a16:creationId xmlns:a16="http://schemas.microsoft.com/office/drawing/2014/main" id="{9B4398D5-99F4-4F83-AA77-9B4177648CAF}"/>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Tree>
    <p:extLst>
      <p:ext uri="{BB962C8B-B14F-4D97-AF65-F5344CB8AC3E}">
        <p14:creationId xmlns:p14="http://schemas.microsoft.com/office/powerpoint/2010/main" val="937595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1444752" y="1681163"/>
            <a:ext cx="28346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1444752" y="2505075"/>
            <a:ext cx="28346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4983480" y="1681163"/>
            <a:ext cx="28346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4983480" y="2505075"/>
            <a:ext cx="28346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2" name="Graphic 15">
            <a:extLst>
              <a:ext uri="{FF2B5EF4-FFF2-40B4-BE49-F238E27FC236}">
                <a16:creationId xmlns:a16="http://schemas.microsoft.com/office/drawing/2014/main" id="{A9475260-301F-4744-B1DA-7B00F6FB4342}"/>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4" name="Graphic 16">
            <a:extLst>
              <a:ext uri="{FF2B5EF4-FFF2-40B4-BE49-F238E27FC236}">
                <a16:creationId xmlns:a16="http://schemas.microsoft.com/office/drawing/2014/main" id="{9BBD3F4B-0836-48C5-AC68-747456D1DD50}"/>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16" name="Graphic 14">
            <a:extLst>
              <a:ext uri="{FF2B5EF4-FFF2-40B4-BE49-F238E27FC236}">
                <a16:creationId xmlns:a16="http://schemas.microsoft.com/office/drawing/2014/main" id="{9B4398D5-99F4-4F83-AA77-9B4177648CAF}"/>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5" name="Text Placeholder 4">
            <a:extLst>
              <a:ext uri="{FF2B5EF4-FFF2-40B4-BE49-F238E27FC236}">
                <a16:creationId xmlns:a16="http://schemas.microsoft.com/office/drawing/2014/main" id="{2D693B15-7265-4478-9579-62FCD5222D04}"/>
              </a:ext>
            </a:extLst>
          </p:cNvPr>
          <p:cNvSpPr>
            <a:spLocks noGrp="1"/>
          </p:cNvSpPr>
          <p:nvPr>
            <p:ph type="body" sz="quarter" idx="13"/>
          </p:nvPr>
        </p:nvSpPr>
        <p:spPr>
          <a:xfrm>
            <a:off x="8531352" y="1769269"/>
            <a:ext cx="28346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Content Placeholder 5">
            <a:extLst>
              <a:ext uri="{FF2B5EF4-FFF2-40B4-BE49-F238E27FC236}">
                <a16:creationId xmlns:a16="http://schemas.microsoft.com/office/drawing/2014/main" id="{48F9E92F-BB16-4896-A47F-6497C3D705B9}"/>
              </a:ext>
            </a:extLst>
          </p:cNvPr>
          <p:cNvSpPr>
            <a:spLocks noGrp="1"/>
          </p:cNvSpPr>
          <p:nvPr>
            <p:ph sz="quarter" idx="14"/>
          </p:nvPr>
        </p:nvSpPr>
        <p:spPr>
          <a:xfrm>
            <a:off x="8531352" y="2593181"/>
            <a:ext cx="28346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373079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hasCustomPrompt="1"/>
          </p:nvPr>
        </p:nvSpPr>
        <p:spPr>
          <a:xfrm>
            <a:off x="6391656" y="804672"/>
            <a:ext cx="4434840" cy="886968"/>
          </a:xfrm>
        </p:spPr>
        <p:txBody>
          <a:bodyPr anchor="b"/>
          <a:lstStyle>
            <a:lvl1pPr algn="l">
              <a:defRPr sz="5400" b="0" i="0" cap="none" baseline="0"/>
            </a:lvl1pPr>
          </a:lstStyle>
          <a:p>
            <a:r>
              <a:rPr lang="en-US" dirty="0"/>
              <a:t>Title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6391654" y="1801368"/>
            <a:ext cx="4434840" cy="4754880"/>
          </a:xfrm>
        </p:spPr>
        <p:txBody>
          <a:bodyPr>
            <a:normAutofit/>
          </a:bodyPr>
          <a:lstStyle>
            <a:lvl1pPr marL="0" indent="0" algn="l">
              <a:lnSpc>
                <a:spcPct val="11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a:xfrm rot="16200000">
            <a:off x="9811512" y="1591056"/>
            <a:ext cx="3547872" cy="365125"/>
          </a:xfrm>
        </p:spPr>
        <p:txBody>
          <a:bodyPr/>
          <a:lstStyle>
            <a:lvl1pPr>
              <a:defRPr>
                <a:solidFill>
                  <a:schemeClr val="accent2"/>
                </a:solidFill>
              </a:defRPr>
            </a:lvl1pPr>
          </a:lstStyle>
          <a:p>
            <a:r>
              <a:rPr lang="en-US" dirty="0"/>
              <a:t>Presentation Title</a:t>
            </a:r>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lvl1pPr>
              <a:defRPr>
                <a:solidFill>
                  <a:schemeClr val="accent2"/>
                </a:solidFill>
              </a:defRPr>
            </a:lvl1pPr>
          </a:lstStyle>
          <a:p>
            <a:fld id="{D8DA9DAA-006C-4F4B-980E-E3DF019B24E2}" type="slidenum">
              <a:rPr lang="en-US" smtClean="0"/>
              <a:pPr/>
              <a:t>‹#›</a:t>
            </a:fld>
            <a:endParaRPr lang="en-US" dirty="0"/>
          </a:p>
        </p:txBody>
      </p:sp>
      <p:cxnSp>
        <p:nvCxnSpPr>
          <p:cNvPr id="7" name="Straight Connector 6">
            <a:extLst>
              <a:ext uri="{FF2B5EF4-FFF2-40B4-BE49-F238E27FC236}">
                <a16:creationId xmlns:a16="http://schemas.microsoft.com/office/drawing/2014/main" id="{6939C974-0ED4-4915-BBF7-1FB00C18AD45}"/>
              </a:ext>
            </a:extLst>
          </p:cNvPr>
          <p:cNvCxnSpPr>
            <a:cxnSpLocks/>
          </p:cNvCxnSpPr>
          <p:nvPr userDrawn="1"/>
        </p:nvCxnSpPr>
        <p:spPr>
          <a:xfrm>
            <a:off x="11586162" y="3619272"/>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515930B2-E36D-4D05-A6B3-CA1BF61D50CC}"/>
              </a:ext>
            </a:extLst>
          </p:cNvPr>
          <p:cNvSpPr/>
          <p:nvPr userDrawn="1"/>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icture Placeholder 12">
            <a:extLst>
              <a:ext uri="{FF2B5EF4-FFF2-40B4-BE49-F238E27FC236}">
                <a16:creationId xmlns:a16="http://schemas.microsoft.com/office/drawing/2014/main" id="{9CEC7E0F-60E8-418B-978D-C607C82E97F7}"/>
              </a:ext>
            </a:extLst>
          </p:cNvPr>
          <p:cNvSpPr>
            <a:spLocks noGrp="1"/>
          </p:cNvSpPr>
          <p:nvPr>
            <p:ph type="pic" sz="quarter" idx="13"/>
          </p:nvPr>
        </p:nvSpPr>
        <p:spPr>
          <a:xfrm>
            <a:off x="283464" y="3108960"/>
            <a:ext cx="5221224" cy="3447288"/>
          </a:xfrm>
        </p:spPr>
        <p:txBody>
          <a:bodyPr anchor="ctr"/>
          <a:lstStyle>
            <a:lvl1pPr algn="ctr">
              <a:buNone/>
              <a:defRPr>
                <a:solidFill>
                  <a:schemeClr val="bg1"/>
                </a:solidFill>
              </a:defRPr>
            </a:lvl1pPr>
          </a:lstStyle>
          <a:p>
            <a:r>
              <a:rPr lang="en-US"/>
              <a:t>Click icon to add picture</a:t>
            </a:r>
            <a:endParaRPr lang="en-US" dirty="0"/>
          </a:p>
        </p:txBody>
      </p:sp>
      <p:sp>
        <p:nvSpPr>
          <p:cNvPr id="10" name="Picture Placeholder 12">
            <a:extLst>
              <a:ext uri="{FF2B5EF4-FFF2-40B4-BE49-F238E27FC236}">
                <a16:creationId xmlns:a16="http://schemas.microsoft.com/office/drawing/2014/main" id="{F146D6C1-343E-4F97-A565-55BBB15F4C77}"/>
              </a:ext>
            </a:extLst>
          </p:cNvPr>
          <p:cNvSpPr>
            <a:spLocks noGrp="1"/>
          </p:cNvSpPr>
          <p:nvPr>
            <p:ph type="pic" sz="quarter" idx="14"/>
          </p:nvPr>
        </p:nvSpPr>
        <p:spPr>
          <a:xfrm>
            <a:off x="283464" y="301752"/>
            <a:ext cx="2459736" cy="2505456"/>
          </a:xfrm>
        </p:spPr>
        <p:txBody>
          <a:bodyPr anchor="ctr"/>
          <a:lstStyle>
            <a:lvl1pPr algn="ctr">
              <a:buNone/>
              <a:defRPr>
                <a:solidFill>
                  <a:schemeClr val="bg1"/>
                </a:solidFill>
              </a:defRPr>
            </a:lvl1pPr>
          </a:lstStyle>
          <a:p>
            <a:r>
              <a:rPr lang="en-US"/>
              <a:t>Click icon to add picture</a:t>
            </a:r>
            <a:endParaRPr lang="en-US" dirty="0"/>
          </a:p>
        </p:txBody>
      </p:sp>
      <p:sp>
        <p:nvSpPr>
          <p:cNvPr id="11" name="Picture Placeholder 12">
            <a:extLst>
              <a:ext uri="{FF2B5EF4-FFF2-40B4-BE49-F238E27FC236}">
                <a16:creationId xmlns:a16="http://schemas.microsoft.com/office/drawing/2014/main" id="{BA123E2D-4554-47D5-B0EC-0C47EDB41626}"/>
              </a:ext>
            </a:extLst>
          </p:cNvPr>
          <p:cNvSpPr>
            <a:spLocks noGrp="1"/>
          </p:cNvSpPr>
          <p:nvPr>
            <p:ph type="pic" sz="quarter" idx="15"/>
          </p:nvPr>
        </p:nvSpPr>
        <p:spPr>
          <a:xfrm>
            <a:off x="3044952" y="301752"/>
            <a:ext cx="2459736" cy="2505456"/>
          </a:xfrm>
        </p:spPr>
        <p:txBody>
          <a:bodyPr anchor="ctr"/>
          <a:lstStyle>
            <a:lvl1pPr algn="ctr">
              <a:buNone/>
              <a:defRPr>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1257891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Only">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33" name="Picture Placeholder 32">
            <a:extLst>
              <a:ext uri="{FF2B5EF4-FFF2-40B4-BE49-F238E27FC236}">
                <a16:creationId xmlns:a16="http://schemas.microsoft.com/office/drawing/2014/main" id="{3186EA6A-5CD5-4DF7-9C8A-EDFAF28A80D9}"/>
              </a:ext>
            </a:extLst>
          </p:cNvPr>
          <p:cNvSpPr>
            <a:spLocks noGrp="1"/>
          </p:cNvSpPr>
          <p:nvPr>
            <p:ph type="pic" sz="quarter" idx="14"/>
          </p:nvPr>
        </p:nvSpPr>
        <p:spPr>
          <a:xfrm>
            <a:off x="1777111" y="407499"/>
            <a:ext cx="1952279" cy="1952279"/>
          </a:xfrm>
          <a:custGeom>
            <a:avLst/>
            <a:gdLst>
              <a:gd name="connsiteX0" fmla="*/ 976140 w 1952279"/>
              <a:gd name="connsiteY0" fmla="*/ 0 h 1952279"/>
              <a:gd name="connsiteX1" fmla="*/ 1952279 w 1952279"/>
              <a:gd name="connsiteY1" fmla="*/ 976140 h 1952279"/>
              <a:gd name="connsiteX2" fmla="*/ 976140 w 1952279"/>
              <a:gd name="connsiteY2" fmla="*/ 1952279 h 1952279"/>
              <a:gd name="connsiteX3" fmla="*/ 0 w 1952279"/>
              <a:gd name="connsiteY3" fmla="*/ 976140 h 1952279"/>
              <a:gd name="connsiteX4" fmla="*/ 976140 w 1952279"/>
              <a:gd name="connsiteY4" fmla="*/ 0 h 19522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2279" h="1952279">
                <a:moveTo>
                  <a:pt x="976140" y="0"/>
                </a:moveTo>
                <a:cubicBezTo>
                  <a:pt x="1515247" y="0"/>
                  <a:pt x="1952279" y="437033"/>
                  <a:pt x="1952279" y="976140"/>
                </a:cubicBezTo>
                <a:cubicBezTo>
                  <a:pt x="1952279" y="1515246"/>
                  <a:pt x="1515247" y="1952279"/>
                  <a:pt x="976140" y="1952279"/>
                </a:cubicBezTo>
                <a:cubicBezTo>
                  <a:pt x="437033" y="1952279"/>
                  <a:pt x="0" y="1515246"/>
                  <a:pt x="0" y="976140"/>
                </a:cubicBezTo>
                <a:cubicBezTo>
                  <a:pt x="0" y="437033"/>
                  <a:pt x="437033" y="0"/>
                  <a:pt x="976140" y="0"/>
                </a:cubicBezTo>
                <a:close/>
              </a:path>
            </a:pathLst>
          </a:custGeom>
        </p:spPr>
        <p:txBody>
          <a:bodyPr wrap="square" anchor="ctr">
            <a:noAutofit/>
          </a:bodyPr>
          <a:lstStyle>
            <a:lvl1pPr algn="ctr">
              <a:buNone/>
              <a:defRPr sz="1800">
                <a:solidFill>
                  <a:schemeClr val="bg1"/>
                </a:solidFill>
              </a:defRPr>
            </a:lvl1pPr>
          </a:lstStyle>
          <a:p>
            <a:r>
              <a:rPr lang="en-US"/>
              <a:t>Click icon to add picture</a:t>
            </a:r>
            <a:endParaRPr lang="en-US" dirty="0"/>
          </a:p>
        </p:txBody>
      </p:sp>
      <p:sp>
        <p:nvSpPr>
          <p:cNvPr id="32" name="Picture Placeholder 31">
            <a:extLst>
              <a:ext uri="{FF2B5EF4-FFF2-40B4-BE49-F238E27FC236}">
                <a16:creationId xmlns:a16="http://schemas.microsoft.com/office/drawing/2014/main" id="{83D5117F-F235-498D-99A5-9DE2D665576C}"/>
              </a:ext>
            </a:extLst>
          </p:cNvPr>
          <p:cNvSpPr>
            <a:spLocks noGrp="1"/>
          </p:cNvSpPr>
          <p:nvPr>
            <p:ph type="pic" sz="quarter" idx="15"/>
          </p:nvPr>
        </p:nvSpPr>
        <p:spPr>
          <a:xfrm>
            <a:off x="3528345" y="1972581"/>
            <a:ext cx="2290065" cy="2273502"/>
          </a:xfrm>
          <a:custGeom>
            <a:avLst/>
            <a:gdLst>
              <a:gd name="connsiteX0" fmla="*/ 1145032 w 2290065"/>
              <a:gd name="connsiteY0" fmla="*/ 0 h 2273502"/>
              <a:gd name="connsiteX1" fmla="*/ 2290065 w 2290065"/>
              <a:gd name="connsiteY1" fmla="*/ 1145033 h 2273502"/>
              <a:gd name="connsiteX2" fmla="*/ 1375797 w 2290065"/>
              <a:gd name="connsiteY2" fmla="*/ 2266803 h 2273502"/>
              <a:gd name="connsiteX3" fmla="*/ 1331903 w 2290065"/>
              <a:gd name="connsiteY3" fmla="*/ 2273502 h 2273502"/>
              <a:gd name="connsiteX4" fmla="*/ 958162 w 2290065"/>
              <a:gd name="connsiteY4" fmla="*/ 2273502 h 2273502"/>
              <a:gd name="connsiteX5" fmla="*/ 914268 w 2290065"/>
              <a:gd name="connsiteY5" fmla="*/ 2266803 h 2273502"/>
              <a:gd name="connsiteX6" fmla="*/ 5911 w 2290065"/>
              <a:gd name="connsiteY6" fmla="*/ 1262106 h 2273502"/>
              <a:gd name="connsiteX7" fmla="*/ 0 w 2290065"/>
              <a:gd name="connsiteY7" fmla="*/ 1145053 h 2273502"/>
              <a:gd name="connsiteX8" fmla="*/ 0 w 2290065"/>
              <a:gd name="connsiteY8" fmla="*/ 1145014 h 2273502"/>
              <a:gd name="connsiteX9" fmla="*/ 5911 w 2290065"/>
              <a:gd name="connsiteY9" fmla="*/ 1027960 h 2273502"/>
              <a:gd name="connsiteX10" fmla="*/ 1145032 w 2290065"/>
              <a:gd name="connsiteY10" fmla="*/ 0 h 227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90065" h="2273502">
                <a:moveTo>
                  <a:pt x="1145032" y="0"/>
                </a:moveTo>
                <a:cubicBezTo>
                  <a:pt x="1777417" y="0"/>
                  <a:pt x="2290065" y="512649"/>
                  <a:pt x="2290065" y="1145033"/>
                </a:cubicBezTo>
                <a:cubicBezTo>
                  <a:pt x="2290065" y="1698370"/>
                  <a:pt x="1897569" y="2160033"/>
                  <a:pt x="1375797" y="2266803"/>
                </a:cubicBezTo>
                <a:lnTo>
                  <a:pt x="1331903" y="2273502"/>
                </a:lnTo>
                <a:lnTo>
                  <a:pt x="958162" y="2273502"/>
                </a:lnTo>
                <a:lnTo>
                  <a:pt x="914268" y="2266803"/>
                </a:lnTo>
                <a:cubicBezTo>
                  <a:pt x="429765" y="2167660"/>
                  <a:pt x="56730" y="1762511"/>
                  <a:pt x="5911" y="1262106"/>
                </a:cubicBezTo>
                <a:lnTo>
                  <a:pt x="0" y="1145053"/>
                </a:lnTo>
                <a:lnTo>
                  <a:pt x="0" y="1145014"/>
                </a:lnTo>
                <a:lnTo>
                  <a:pt x="5911" y="1027960"/>
                </a:lnTo>
                <a:cubicBezTo>
                  <a:pt x="64548" y="450571"/>
                  <a:pt x="552172" y="0"/>
                  <a:pt x="1145032" y="0"/>
                </a:cubicBezTo>
                <a:close/>
              </a:path>
            </a:pathLst>
          </a:custGeom>
        </p:spPr>
        <p:txBody>
          <a:bodyPr wrap="square" anchor="ctr">
            <a:noAutofit/>
          </a:bodyPr>
          <a:lstStyle>
            <a:lvl1pPr algn="ctr">
              <a:buNone/>
              <a:defRPr sz="1800">
                <a:solidFill>
                  <a:schemeClr val="bg1"/>
                </a:solidFill>
              </a:defRPr>
            </a:lvl1pPr>
          </a:lstStyle>
          <a:p>
            <a:r>
              <a:rPr lang="en-US"/>
              <a:t>Click icon to add picture</a:t>
            </a:r>
            <a:endParaRPr lang="en-US" dirty="0"/>
          </a:p>
        </p:txBody>
      </p:sp>
      <p:sp>
        <p:nvSpPr>
          <p:cNvPr id="31" name="Picture Placeholder 30">
            <a:extLst>
              <a:ext uri="{FF2B5EF4-FFF2-40B4-BE49-F238E27FC236}">
                <a16:creationId xmlns:a16="http://schemas.microsoft.com/office/drawing/2014/main" id="{E1E0A794-F1D3-4628-B5B1-9D48AB34C3D4}"/>
              </a:ext>
            </a:extLst>
          </p:cNvPr>
          <p:cNvSpPr>
            <a:spLocks noGrp="1"/>
          </p:cNvSpPr>
          <p:nvPr>
            <p:ph type="pic" sz="quarter" idx="16"/>
          </p:nvPr>
        </p:nvSpPr>
        <p:spPr>
          <a:xfrm>
            <a:off x="5579539" y="4386312"/>
            <a:ext cx="3119293" cy="2462810"/>
          </a:xfrm>
          <a:custGeom>
            <a:avLst/>
            <a:gdLst>
              <a:gd name="connsiteX0" fmla="*/ 1559647 w 3119293"/>
              <a:gd name="connsiteY0" fmla="*/ 0 h 2462810"/>
              <a:gd name="connsiteX1" fmla="*/ 3119293 w 3119293"/>
              <a:gd name="connsiteY1" fmla="*/ 1559647 h 2462810"/>
              <a:gd name="connsiteX2" fmla="*/ 2852930 w 3119293"/>
              <a:gd name="connsiteY2" fmla="*/ 2431660 h 2462810"/>
              <a:gd name="connsiteX3" fmla="*/ 2829636 w 3119293"/>
              <a:gd name="connsiteY3" fmla="*/ 2462810 h 2462810"/>
              <a:gd name="connsiteX4" fmla="*/ 289658 w 3119293"/>
              <a:gd name="connsiteY4" fmla="*/ 2462810 h 2462810"/>
              <a:gd name="connsiteX5" fmla="*/ 266363 w 3119293"/>
              <a:gd name="connsiteY5" fmla="*/ 2431660 h 2462810"/>
              <a:gd name="connsiteX6" fmla="*/ 0 w 3119293"/>
              <a:gd name="connsiteY6" fmla="*/ 1559647 h 2462810"/>
              <a:gd name="connsiteX7" fmla="*/ 1559647 w 3119293"/>
              <a:gd name="connsiteY7" fmla="*/ 0 h 2462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19293" h="2462810">
                <a:moveTo>
                  <a:pt x="1559647" y="0"/>
                </a:moveTo>
                <a:cubicBezTo>
                  <a:pt x="2421016" y="0"/>
                  <a:pt x="3119293" y="698278"/>
                  <a:pt x="3119293" y="1559647"/>
                </a:cubicBezTo>
                <a:cubicBezTo>
                  <a:pt x="3119293" y="1882660"/>
                  <a:pt x="3021098" y="2182739"/>
                  <a:pt x="2852930" y="2431660"/>
                </a:cubicBezTo>
                <a:lnTo>
                  <a:pt x="2829636" y="2462810"/>
                </a:lnTo>
                <a:lnTo>
                  <a:pt x="289658" y="2462810"/>
                </a:lnTo>
                <a:lnTo>
                  <a:pt x="266363" y="2431660"/>
                </a:lnTo>
                <a:cubicBezTo>
                  <a:pt x="98195" y="2182739"/>
                  <a:pt x="0" y="1882660"/>
                  <a:pt x="0" y="1559647"/>
                </a:cubicBezTo>
                <a:cubicBezTo>
                  <a:pt x="0" y="698278"/>
                  <a:pt x="698278" y="0"/>
                  <a:pt x="1559647" y="0"/>
                </a:cubicBezTo>
                <a:close/>
              </a:path>
            </a:pathLst>
          </a:custGeom>
        </p:spPr>
        <p:txBody>
          <a:bodyPr wrap="square" anchor="ctr">
            <a:noAutofit/>
          </a:bodyPr>
          <a:lstStyle>
            <a:lvl1pPr algn="ctr">
              <a:buNone/>
              <a:defRPr sz="1800">
                <a:solidFill>
                  <a:schemeClr val="bg1"/>
                </a:solidFill>
              </a:defRPr>
            </a:lvl1pPr>
          </a:lstStyle>
          <a:p>
            <a:r>
              <a:rPr lang="en-US"/>
              <a:t>Click icon to add picture</a:t>
            </a:r>
            <a:endParaRPr lang="en-US" dirty="0"/>
          </a:p>
        </p:txBody>
      </p:sp>
      <p:sp>
        <p:nvSpPr>
          <p:cNvPr id="30" name="Picture Placeholder 29">
            <a:extLst>
              <a:ext uri="{FF2B5EF4-FFF2-40B4-BE49-F238E27FC236}">
                <a16:creationId xmlns:a16="http://schemas.microsoft.com/office/drawing/2014/main" id="{B8D3F45B-B631-47D3-A33C-71CEC2B3602C}"/>
              </a:ext>
            </a:extLst>
          </p:cNvPr>
          <p:cNvSpPr>
            <a:spLocks noGrp="1"/>
          </p:cNvSpPr>
          <p:nvPr>
            <p:ph type="pic" sz="quarter" idx="17"/>
          </p:nvPr>
        </p:nvSpPr>
        <p:spPr>
          <a:xfrm>
            <a:off x="1092905" y="4018982"/>
            <a:ext cx="3854161" cy="2839018"/>
          </a:xfrm>
          <a:custGeom>
            <a:avLst/>
            <a:gdLst>
              <a:gd name="connsiteX0" fmla="*/ 1927061 w 3854161"/>
              <a:gd name="connsiteY0" fmla="*/ 0 h 2839018"/>
              <a:gd name="connsiteX1" fmla="*/ 1927101 w 3854161"/>
              <a:gd name="connsiteY1" fmla="*/ 0 h 2839018"/>
              <a:gd name="connsiteX2" fmla="*/ 2124114 w 3854161"/>
              <a:gd name="connsiteY2" fmla="*/ 9948 h 2839018"/>
              <a:gd name="connsiteX3" fmla="*/ 3854161 w 3854161"/>
              <a:gd name="connsiteY3" fmla="*/ 1927080 h 2839018"/>
              <a:gd name="connsiteX4" fmla="*/ 3702722 w 3854161"/>
              <a:gd name="connsiteY4" fmla="*/ 2677187 h 2839018"/>
              <a:gd name="connsiteX5" fmla="*/ 3624763 w 3854161"/>
              <a:gd name="connsiteY5" fmla="*/ 2839018 h 2839018"/>
              <a:gd name="connsiteX6" fmla="*/ 229398 w 3854161"/>
              <a:gd name="connsiteY6" fmla="*/ 2839018 h 2839018"/>
              <a:gd name="connsiteX7" fmla="*/ 151440 w 3854161"/>
              <a:gd name="connsiteY7" fmla="*/ 2677187 h 2839018"/>
              <a:gd name="connsiteX8" fmla="*/ 0 w 3854161"/>
              <a:gd name="connsiteY8" fmla="*/ 1927080 h 2839018"/>
              <a:gd name="connsiteX9" fmla="*/ 1730048 w 3854161"/>
              <a:gd name="connsiteY9" fmla="*/ 9948 h 2839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54161" h="2839018">
                <a:moveTo>
                  <a:pt x="1927061" y="0"/>
                </a:moveTo>
                <a:lnTo>
                  <a:pt x="1927101" y="0"/>
                </a:lnTo>
                <a:lnTo>
                  <a:pt x="2124114" y="9948"/>
                </a:lnTo>
                <a:cubicBezTo>
                  <a:pt x="3095856" y="108634"/>
                  <a:pt x="3854161" y="929301"/>
                  <a:pt x="3854161" y="1927080"/>
                </a:cubicBezTo>
                <a:cubicBezTo>
                  <a:pt x="3854161" y="2193154"/>
                  <a:pt x="3800237" y="2446634"/>
                  <a:pt x="3702722" y="2677187"/>
                </a:cubicBezTo>
                <a:lnTo>
                  <a:pt x="3624763" y="2839018"/>
                </a:lnTo>
                <a:lnTo>
                  <a:pt x="229398" y="2839018"/>
                </a:lnTo>
                <a:lnTo>
                  <a:pt x="151440" y="2677187"/>
                </a:lnTo>
                <a:cubicBezTo>
                  <a:pt x="53924" y="2446634"/>
                  <a:pt x="0" y="2193154"/>
                  <a:pt x="0" y="1927080"/>
                </a:cubicBezTo>
                <a:cubicBezTo>
                  <a:pt x="0" y="929301"/>
                  <a:pt x="758305" y="108634"/>
                  <a:pt x="1730048" y="9948"/>
                </a:cubicBezTo>
                <a:close/>
              </a:path>
            </a:pathLst>
          </a:custGeom>
        </p:spPr>
        <p:txBody>
          <a:bodyPr wrap="square" anchor="ctr">
            <a:noAutofit/>
          </a:bodyPr>
          <a:lstStyle>
            <a:lvl1pPr algn="ctr">
              <a:buNone/>
              <a:defRPr sz="1800">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a:xfrm>
            <a:off x="5760720" y="585216"/>
            <a:ext cx="5276088" cy="2276856"/>
          </a:xfrm>
        </p:spPr>
        <p:txBody>
          <a:bodyPr anchor="b"/>
          <a:lstStyle>
            <a:lvl1pPr algn="r">
              <a:defRPr sz="4800" b="1" cap="all" spc="400" baseline="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a:xfrm>
            <a:off x="658368" y="201168"/>
            <a:ext cx="2743200" cy="365125"/>
          </a:xfrm>
        </p:spPr>
        <p:txBody>
          <a:bodyPr/>
          <a:lstStyle>
            <a:lvl1pPr>
              <a:defRPr>
                <a:solidFill>
                  <a:schemeClr val="bg1"/>
                </a:solidFill>
              </a:defRPr>
            </a:lvl1pPr>
          </a:lstStyle>
          <a:p>
            <a:r>
              <a:rPr lang="en-US" dirty="0"/>
              <a:t>9/3/20XX</a:t>
            </a:r>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a:xfrm rot="16200000">
            <a:off x="-548640" y="1938528"/>
            <a:ext cx="2788920" cy="365125"/>
          </a:xfrm>
        </p:spPr>
        <p:txBody>
          <a:bodyPr/>
          <a:lstStyle>
            <a:lvl1pPr>
              <a:defRPr>
                <a:solidFill>
                  <a:schemeClr val="bg1"/>
                </a:solidFill>
              </a:defRPr>
            </a:lvl1pPr>
          </a:lstStyle>
          <a:p>
            <a:r>
              <a:rPr lang="en-US" dirty="0"/>
              <a:t>Presentation Title</a:t>
            </a:r>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a:xfrm>
            <a:off x="8610600" y="201168"/>
            <a:ext cx="2743200" cy="365125"/>
          </a:xfrm>
        </p:spPr>
        <p:txBody>
          <a:bodyPr/>
          <a:lstStyle>
            <a:lvl1pPr>
              <a:defRPr>
                <a:solidFill>
                  <a:schemeClr val="bg1"/>
                </a:solidFill>
              </a:defRPr>
            </a:lvl1pPr>
          </a:lstStyle>
          <a:p>
            <a:fld id="{D8DA9DAA-006C-4F4B-980E-E3DF019B24E2}" type="slidenum">
              <a:rPr lang="en-US" smtClean="0"/>
              <a:pPr/>
              <a:t>‹#›</a:t>
            </a:fld>
            <a:endParaRPr lang="en-US" dirty="0"/>
          </a:p>
        </p:txBody>
      </p:sp>
      <p:sp>
        <p:nvSpPr>
          <p:cNvPr id="8" name="Graphic 32">
            <a:extLst>
              <a:ext uri="{FF2B5EF4-FFF2-40B4-BE49-F238E27FC236}">
                <a16:creationId xmlns:a16="http://schemas.microsoft.com/office/drawing/2014/main" id="{846CD0EA-B0AA-4845-81A5-4ADD7C58B12F}"/>
              </a:ext>
            </a:extLst>
          </p:cNvPr>
          <p:cNvSpPr/>
          <p:nvPr userDrawn="1"/>
        </p:nvSpPr>
        <p:spPr>
          <a:xfrm>
            <a:off x="1472366" y="185953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dirty="0"/>
          </a:p>
        </p:txBody>
      </p:sp>
      <p:sp>
        <p:nvSpPr>
          <p:cNvPr id="10" name="Graphic 33">
            <a:extLst>
              <a:ext uri="{FF2B5EF4-FFF2-40B4-BE49-F238E27FC236}">
                <a16:creationId xmlns:a16="http://schemas.microsoft.com/office/drawing/2014/main" id="{0E97A0CB-7CB1-47F0-BD48-EEECBAC39CD2}"/>
              </a:ext>
            </a:extLst>
          </p:cNvPr>
          <p:cNvSpPr/>
          <p:nvPr userDrawn="1"/>
        </p:nvSpPr>
        <p:spPr>
          <a:xfrm>
            <a:off x="2014523" y="3146867"/>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dirty="0"/>
          </a:p>
        </p:txBody>
      </p:sp>
      <p:sp>
        <p:nvSpPr>
          <p:cNvPr id="12" name="Graphic 31">
            <a:extLst>
              <a:ext uri="{FF2B5EF4-FFF2-40B4-BE49-F238E27FC236}">
                <a16:creationId xmlns:a16="http://schemas.microsoft.com/office/drawing/2014/main" id="{477816C9-06CB-4BC5-B26B-6A2877BD941A}"/>
              </a:ext>
            </a:extLst>
          </p:cNvPr>
          <p:cNvSpPr/>
          <p:nvPr userDrawn="1"/>
        </p:nvSpPr>
        <p:spPr>
          <a:xfrm>
            <a:off x="5404920" y="4508295"/>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cxnSp>
        <p:nvCxnSpPr>
          <p:cNvPr id="14" name="Straight Connector 13">
            <a:extLst>
              <a:ext uri="{FF2B5EF4-FFF2-40B4-BE49-F238E27FC236}">
                <a16:creationId xmlns:a16="http://schemas.microsoft.com/office/drawing/2014/main" id="{13AE7F8D-AE68-4A83-BAB5-3A97D473CE3C}"/>
              </a:ext>
            </a:extLst>
          </p:cNvPr>
          <p:cNvCxnSpPr>
            <a:cxnSpLocks/>
          </p:cNvCxnSpPr>
          <p:nvPr userDrawn="1"/>
        </p:nvCxnSpPr>
        <p:spPr>
          <a:xfrm>
            <a:off x="85611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A928810C-E773-43AE-A2A1-4073955CC8DA}"/>
              </a:ext>
            </a:extLst>
          </p:cNvPr>
          <p:cNvSpPr>
            <a:spLocks noGrp="1"/>
          </p:cNvSpPr>
          <p:nvPr>
            <p:ph type="body" sz="quarter" idx="13"/>
          </p:nvPr>
        </p:nvSpPr>
        <p:spPr>
          <a:xfrm>
            <a:off x="5760720" y="3127248"/>
            <a:ext cx="5276088" cy="1124712"/>
          </a:xfrm>
        </p:spPr>
        <p:txBody>
          <a:bodyPr/>
          <a:lstStyle>
            <a:lvl1pPr marL="0" indent="0" algn="r">
              <a:buNone/>
              <a:defRPr sz="180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301045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r>
              <a:rPr lang="en-US" dirty="0"/>
              <a:t>9/3/20XX</a:t>
            </a:r>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r>
              <a:rPr lang="en-US" dirty="0"/>
              <a:t>Presentation Title</a:t>
            </a:r>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3291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r>
              <a:rPr lang="en-US" dirty="0"/>
              <a:t>9/3/20XX</a:t>
            </a:r>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0867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68059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0775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2 Slide">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298448" y="594360"/>
            <a:ext cx="6272784" cy="2843784"/>
          </a:xfrm>
        </p:spPr>
        <p:txBody>
          <a:bodyPr anchor="b"/>
          <a:lstStyle>
            <a:lvl1pPr algn="l">
              <a:defRPr sz="5400" b="1" i="0" cap="all" baseline="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5641848" y="4700016"/>
            <a:ext cx="5093208" cy="1197864"/>
          </a:xfrm>
        </p:spPr>
        <p:txBody>
          <a:bodyPr>
            <a:normAutofit/>
          </a:bodyPr>
          <a:lstStyle>
            <a:lvl1pPr marL="0" indent="0" algn="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9" name="Straight Connector 8">
            <a:extLst>
              <a:ext uri="{FF2B5EF4-FFF2-40B4-BE49-F238E27FC236}">
                <a16:creationId xmlns:a16="http://schemas.microsoft.com/office/drawing/2014/main" id="{8E825845-66DD-4B77-A729-CD97D156FE6C}"/>
              </a:ext>
            </a:extLst>
          </p:cNvPr>
          <p:cNvCxnSpPr>
            <a:cxnSpLocks/>
          </p:cNvCxnSpPr>
          <p:nvPr userDrawn="1"/>
        </p:nvCxnSpPr>
        <p:spPr>
          <a:xfrm>
            <a:off x="1301262" y="3496322"/>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spTree>
    <p:extLst>
      <p:ext uri="{BB962C8B-B14F-4D97-AF65-F5344CB8AC3E}">
        <p14:creationId xmlns:p14="http://schemas.microsoft.com/office/powerpoint/2010/main" val="2137906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Only">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34120D15-E48C-4FBE-BB95-24DB36D9F458}"/>
              </a:ext>
            </a:extLst>
          </p:cNvPr>
          <p:cNvSpPr>
            <a:spLocks noGrp="1"/>
          </p:cNvSpPr>
          <p:nvPr>
            <p:ph type="pic" sz="quarter" idx="14"/>
          </p:nvPr>
        </p:nvSpPr>
        <p:spPr>
          <a:xfrm>
            <a:off x="1366432" y="2530058"/>
            <a:ext cx="3707972" cy="3707971"/>
          </a:xfrm>
          <a:custGeom>
            <a:avLst/>
            <a:gdLst>
              <a:gd name="connsiteX0" fmla="*/ 1853986 w 3707972"/>
              <a:gd name="connsiteY0" fmla="*/ 0 h 3707971"/>
              <a:gd name="connsiteX1" fmla="*/ 3707972 w 3707972"/>
              <a:gd name="connsiteY1" fmla="*/ 1853986 h 3707971"/>
              <a:gd name="connsiteX2" fmla="*/ 2043545 w 3707972"/>
              <a:gd name="connsiteY2" fmla="*/ 3698400 h 3707971"/>
              <a:gd name="connsiteX3" fmla="*/ 1854006 w 3707972"/>
              <a:gd name="connsiteY3" fmla="*/ 3707971 h 3707971"/>
              <a:gd name="connsiteX4" fmla="*/ 1853966 w 3707972"/>
              <a:gd name="connsiteY4" fmla="*/ 3707971 h 3707971"/>
              <a:gd name="connsiteX5" fmla="*/ 1664427 w 3707972"/>
              <a:gd name="connsiteY5" fmla="*/ 3698400 h 3707971"/>
              <a:gd name="connsiteX6" fmla="*/ 0 w 3707972"/>
              <a:gd name="connsiteY6" fmla="*/ 1853986 h 3707971"/>
              <a:gd name="connsiteX7" fmla="*/ 1853986 w 3707972"/>
              <a:gd name="connsiteY7" fmla="*/ 0 h 3707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07972" h="3707971">
                <a:moveTo>
                  <a:pt x="1853986" y="0"/>
                </a:moveTo>
                <a:cubicBezTo>
                  <a:pt x="2877914" y="0"/>
                  <a:pt x="3707972" y="830058"/>
                  <a:pt x="3707972" y="1853986"/>
                </a:cubicBezTo>
                <a:cubicBezTo>
                  <a:pt x="3707972" y="2813919"/>
                  <a:pt x="2978429" y="3603458"/>
                  <a:pt x="2043545" y="3698400"/>
                </a:cubicBezTo>
                <a:lnTo>
                  <a:pt x="1854006" y="3707971"/>
                </a:lnTo>
                <a:lnTo>
                  <a:pt x="1853966" y="3707971"/>
                </a:lnTo>
                <a:lnTo>
                  <a:pt x="1664427" y="3698400"/>
                </a:lnTo>
                <a:cubicBezTo>
                  <a:pt x="729543" y="3603458"/>
                  <a:pt x="0" y="2813919"/>
                  <a:pt x="0" y="1853986"/>
                </a:cubicBezTo>
                <a:cubicBezTo>
                  <a:pt x="0" y="830058"/>
                  <a:pt x="830058" y="0"/>
                  <a:pt x="1853986" y="0"/>
                </a:cubicBezTo>
                <a:close/>
              </a:path>
            </a:pathLst>
          </a:custGeom>
        </p:spPr>
        <p:txBody>
          <a:bodyPr wrap="square" anchor="ctr">
            <a:noAutofit/>
          </a:bodyPr>
          <a:lstStyle>
            <a:lvl1pPr algn="ctr">
              <a:buNone/>
              <a:defRPr sz="1600" b="1">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E969F227-D21C-48B3-828A-6BFA9585E82F}"/>
              </a:ext>
            </a:extLst>
          </p:cNvPr>
          <p:cNvSpPr>
            <a:spLocks noGrp="1"/>
          </p:cNvSpPr>
          <p:nvPr>
            <p:ph type="title" hasCustomPrompt="1"/>
          </p:nvPr>
        </p:nvSpPr>
        <p:spPr>
          <a:xfrm>
            <a:off x="5202936" y="585216"/>
            <a:ext cx="5833872" cy="2276856"/>
          </a:xfrm>
        </p:spPr>
        <p:txBody>
          <a:bodyPr anchor="b"/>
          <a:lstStyle>
            <a:lvl1pPr algn="r">
              <a:defRPr sz="6000" b="1" cap="all" spc="400" baseline="0">
                <a:solidFill>
                  <a:schemeClr val="bg1"/>
                </a:solidFill>
              </a:defRPr>
            </a:lvl1pPr>
          </a:lstStyle>
          <a:p>
            <a:r>
              <a:rPr lang="en-US" dirty="0"/>
              <a:t>Title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a:xfrm>
            <a:off x="658368" y="201168"/>
            <a:ext cx="2743200" cy="365125"/>
          </a:xfrm>
        </p:spPr>
        <p:txBody>
          <a:bodyPr/>
          <a:lstStyle>
            <a:lvl1pPr>
              <a:defRPr>
                <a:solidFill>
                  <a:schemeClr val="bg1"/>
                </a:solidFill>
              </a:defRPr>
            </a:lvl1pPr>
          </a:lstStyle>
          <a:p>
            <a:r>
              <a:rPr lang="en-US" dirty="0"/>
              <a:t>9/3/20XX</a:t>
            </a:r>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a:xfrm rot="16200000">
            <a:off x="-548640" y="1938528"/>
            <a:ext cx="2788920" cy="365125"/>
          </a:xfrm>
        </p:spPr>
        <p:txBody>
          <a:bodyPr/>
          <a:lstStyle>
            <a:lvl1pPr>
              <a:defRPr>
                <a:solidFill>
                  <a:schemeClr val="bg1"/>
                </a:solidFill>
              </a:defRPr>
            </a:lvl1pPr>
          </a:lstStyle>
          <a:p>
            <a:r>
              <a:rPr lang="en-US" dirty="0"/>
              <a:t>Presentation Title</a:t>
            </a:r>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a:xfrm>
            <a:off x="8610600" y="201168"/>
            <a:ext cx="2743200" cy="365125"/>
          </a:xfrm>
        </p:spPr>
        <p:txBody>
          <a:bodyPr/>
          <a:lstStyle>
            <a:lvl1pPr>
              <a:defRPr>
                <a:solidFill>
                  <a:schemeClr val="bg1"/>
                </a:solidFill>
              </a:defRPr>
            </a:lvl1pPr>
          </a:lstStyle>
          <a:p>
            <a:fld id="{D8DA9DAA-006C-4F4B-980E-E3DF019B24E2}" type="slidenum">
              <a:rPr lang="en-US" smtClean="0"/>
              <a:pPr/>
              <a:t>‹#›</a:t>
            </a:fld>
            <a:endParaRPr lang="en-US" dirty="0"/>
          </a:p>
        </p:txBody>
      </p:sp>
      <p:cxnSp>
        <p:nvCxnSpPr>
          <p:cNvPr id="14" name="Straight Connector 13">
            <a:extLst>
              <a:ext uri="{FF2B5EF4-FFF2-40B4-BE49-F238E27FC236}">
                <a16:creationId xmlns:a16="http://schemas.microsoft.com/office/drawing/2014/main" id="{13AE7F8D-AE68-4A83-BAB5-3A97D473CE3C}"/>
              </a:ext>
            </a:extLst>
          </p:cNvPr>
          <p:cNvCxnSpPr>
            <a:cxnSpLocks/>
          </p:cNvCxnSpPr>
          <p:nvPr userDrawn="1"/>
        </p:nvCxnSpPr>
        <p:spPr>
          <a:xfrm>
            <a:off x="85611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A928810C-E773-43AE-A2A1-4073955CC8DA}"/>
              </a:ext>
            </a:extLst>
          </p:cNvPr>
          <p:cNvSpPr>
            <a:spLocks noGrp="1"/>
          </p:cNvSpPr>
          <p:nvPr>
            <p:ph type="body" sz="quarter" idx="13"/>
          </p:nvPr>
        </p:nvSpPr>
        <p:spPr>
          <a:xfrm>
            <a:off x="5202936" y="3127248"/>
            <a:ext cx="5833872" cy="3118104"/>
          </a:xfrm>
        </p:spPr>
        <p:txBody>
          <a:bodyPr/>
          <a:lstStyle>
            <a:lvl1pPr marL="0" indent="0" algn="r">
              <a:buNone/>
              <a:defRPr sz="1800">
                <a:solidFill>
                  <a:schemeClr val="bg1"/>
                </a:solidFill>
              </a:defRPr>
            </a:lvl1pPr>
          </a:lstStyle>
          <a:p>
            <a:pPr lvl="0"/>
            <a:r>
              <a:rPr lang="en-US"/>
              <a:t>Click to edit Master text styles</a:t>
            </a:r>
          </a:p>
        </p:txBody>
      </p:sp>
      <p:sp>
        <p:nvSpPr>
          <p:cNvPr id="11" name="Graphic 12">
            <a:extLst>
              <a:ext uri="{FF2B5EF4-FFF2-40B4-BE49-F238E27FC236}">
                <a16:creationId xmlns:a16="http://schemas.microsoft.com/office/drawing/2014/main" id="{EA1B6985-3E5A-40F4-9268-D4AB3BBF8C91}"/>
              </a:ext>
            </a:extLst>
          </p:cNvPr>
          <p:cNvSpPr/>
          <p:nvPr userDrawn="1"/>
        </p:nvSpPr>
        <p:spPr>
          <a:xfrm>
            <a:off x="4745394" y="276027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13" name="Graphic 13">
            <a:extLst>
              <a:ext uri="{FF2B5EF4-FFF2-40B4-BE49-F238E27FC236}">
                <a16:creationId xmlns:a16="http://schemas.microsoft.com/office/drawing/2014/main" id="{338BC906-9D03-4280-85E8-21A81BC21D73}"/>
              </a:ext>
            </a:extLst>
          </p:cNvPr>
          <p:cNvSpPr/>
          <p:nvPr userDrawn="1"/>
        </p:nvSpPr>
        <p:spPr>
          <a:xfrm>
            <a:off x="4386614" y="253098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dirty="0"/>
          </a:p>
        </p:txBody>
      </p:sp>
      <p:sp>
        <p:nvSpPr>
          <p:cNvPr id="17" name="Graphic 15">
            <a:extLst>
              <a:ext uri="{FF2B5EF4-FFF2-40B4-BE49-F238E27FC236}">
                <a16:creationId xmlns:a16="http://schemas.microsoft.com/office/drawing/2014/main" id="{C5C06D53-C9F6-47E8-BFE1-B8193A1AED8B}"/>
              </a:ext>
            </a:extLst>
          </p:cNvPr>
          <p:cNvSpPr/>
          <p:nvPr userDrawn="1"/>
        </p:nvSpPr>
        <p:spPr>
          <a:xfrm>
            <a:off x="1669987" y="603157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dirty="0"/>
          </a:p>
        </p:txBody>
      </p:sp>
    </p:spTree>
    <p:extLst>
      <p:ext uri="{BB962C8B-B14F-4D97-AF65-F5344CB8AC3E}">
        <p14:creationId xmlns:p14="http://schemas.microsoft.com/office/powerpoint/2010/main" val="2490768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E62FC6D8-DD87-4B93-8491-43C84EE63FE2}"/>
              </a:ext>
            </a:extLst>
          </p:cNvPr>
          <p:cNvSpPr>
            <a:spLocks noGrp="1"/>
          </p:cNvSpPr>
          <p:nvPr>
            <p:ph type="pic" sz="quarter" idx="13"/>
          </p:nvPr>
        </p:nvSpPr>
        <p:spPr>
          <a:xfrm>
            <a:off x="7451965" y="1665520"/>
            <a:ext cx="4266960" cy="4266968"/>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anchor="ctr">
            <a:noAutofit/>
          </a:bodyPr>
          <a:lstStyle>
            <a:lvl1pPr algn="ctr">
              <a:buNone/>
              <a:defRPr/>
            </a:lvl1pPr>
          </a:lstStyle>
          <a:p>
            <a:r>
              <a:rPr lang="en-US"/>
              <a:t>Click icon to add picture</a:t>
            </a:r>
            <a:endParaRPr lang="en-US" dirty="0"/>
          </a:p>
        </p:txBody>
      </p:sp>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a:xfrm>
            <a:off x="804672" y="1335024"/>
            <a:ext cx="6190488" cy="1179576"/>
          </a:xfrm>
        </p:spPr>
        <p:txBody>
          <a:bodyPr lIns="91440" tIns="45720" rIns="91440" bIns="45720" anchor="b"/>
          <a:lstStyle>
            <a:lvl1pPr>
              <a:defRPr sz="5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a:xfrm>
            <a:off x="850392" y="2825496"/>
            <a:ext cx="6190488" cy="3346704"/>
          </a:xfrm>
        </p:spPr>
        <p:txBody>
          <a:bodyPr/>
          <a:lstStyle>
            <a:lvl1pPr marL="0" indent="0">
              <a:lnSpc>
                <a:spcPct val="110000"/>
              </a:lnSpc>
              <a:buNone/>
              <a:defRPr sz="2000"/>
            </a:lvl1pPr>
            <a:lvl2pPr marL="228600">
              <a:defRPr sz="1800"/>
            </a:lvl2pPr>
            <a:lvl3pPr marL="457200">
              <a:defRPr sz="1600"/>
            </a:lvl3pPr>
            <a:lvl4pPr marL="685800">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lvl1pPr>
              <a:defRPr>
                <a:solidFill>
                  <a:schemeClr val="accent2"/>
                </a:solidFill>
              </a:defRPr>
            </a:lvl1pPr>
          </a:lstStyle>
          <a:p>
            <a:r>
              <a:rPr lang="en-US" dirty="0"/>
              <a:t>9/3/20XX</a:t>
            </a:r>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a:xfrm>
            <a:off x="7964424" y="621792"/>
            <a:ext cx="4114800" cy="365125"/>
          </a:xfrm>
        </p:spPr>
        <p:txBody>
          <a:bodyPr/>
          <a:lstStyle>
            <a:lvl1pPr>
              <a:defRPr baseline="0">
                <a:solidFill>
                  <a:schemeClr val="accent2"/>
                </a:solidFill>
              </a:defRPr>
            </a:lvl1pPr>
          </a:lstStyle>
          <a:p>
            <a:r>
              <a:rPr lang="en-US" dirty="0"/>
              <a:t>Presentation Title</a:t>
            </a:r>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lvl1pPr>
              <a:defRPr>
                <a:solidFill>
                  <a:schemeClr val="accent2"/>
                </a:solidFill>
              </a:defRPr>
            </a:lvl1pPr>
          </a:lstStyle>
          <a:p>
            <a:fld id="{D8DA9DAA-006C-4F4B-980E-E3DF019B24E2}" type="slidenum">
              <a:rPr lang="en-US" smtClean="0"/>
              <a:pPr/>
              <a:t>‹#›</a:t>
            </a:fld>
            <a:endParaRPr lang="en-US" dirty="0"/>
          </a:p>
        </p:txBody>
      </p:sp>
      <p:cxnSp>
        <p:nvCxnSpPr>
          <p:cNvPr id="9" name="Straight Connector 8">
            <a:extLst>
              <a:ext uri="{FF2B5EF4-FFF2-40B4-BE49-F238E27FC236}">
                <a16:creationId xmlns:a16="http://schemas.microsoft.com/office/drawing/2014/main" id="{FA8B3D0E-ED3F-46FA-AE79-5FEFDE9168E3}"/>
              </a:ext>
            </a:extLst>
          </p:cNvPr>
          <p:cNvCxnSpPr>
            <a:cxnSpLocks/>
          </p:cNvCxnSpPr>
          <p:nvPr userDrawn="1"/>
        </p:nvCxnSpPr>
        <p:spPr>
          <a:xfrm>
            <a:off x="0" y="806470"/>
            <a:ext cx="7903723" cy="0"/>
          </a:xfrm>
          <a:prstGeom prst="line">
            <a:avLst/>
          </a:prstGeom>
          <a:ln w="25400" cap="sq">
            <a:gradFill flip="none" rotWithShape="1">
              <a:gsLst>
                <a:gs pos="0">
                  <a:schemeClr val="accent2"/>
                </a:gs>
                <a:gs pos="100000">
                  <a:schemeClr val="accent4"/>
                </a:gs>
              </a:gsLst>
              <a:lin ang="10800000" scaled="1"/>
              <a:tileRect/>
            </a:gradFill>
            <a:bevel/>
          </a:ln>
        </p:spPr>
        <p:style>
          <a:lnRef idx="1">
            <a:schemeClr val="accent1"/>
          </a:lnRef>
          <a:fillRef idx="0">
            <a:schemeClr val="accent1"/>
          </a:fillRef>
          <a:effectRef idx="0">
            <a:schemeClr val="accent1"/>
          </a:effectRef>
          <a:fontRef idx="minor">
            <a:schemeClr val="tx1"/>
          </a:fontRef>
        </p:style>
      </p:cxnSp>
      <p:sp>
        <p:nvSpPr>
          <p:cNvPr id="17" name="Graphic 10">
            <a:extLst>
              <a:ext uri="{FF2B5EF4-FFF2-40B4-BE49-F238E27FC236}">
                <a16:creationId xmlns:a16="http://schemas.microsoft.com/office/drawing/2014/main" id="{AAD06B87-D9B2-4F94-B734-A8F039A2033F}"/>
              </a:ext>
            </a:extLst>
          </p:cNvPr>
          <p:cNvSpPr/>
          <p:nvPr userDrawn="1"/>
        </p:nvSpPr>
        <p:spPr>
          <a:xfrm>
            <a:off x="11281590" y="2070656"/>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9" name="Graphic 11">
            <a:extLst>
              <a:ext uri="{FF2B5EF4-FFF2-40B4-BE49-F238E27FC236}">
                <a16:creationId xmlns:a16="http://schemas.microsoft.com/office/drawing/2014/main" id="{BB13A13C-36EA-4B13-9175-C5FE95B34D33}"/>
              </a:ext>
            </a:extLst>
          </p:cNvPr>
          <p:cNvSpPr/>
          <p:nvPr userDrawn="1"/>
        </p:nvSpPr>
        <p:spPr>
          <a:xfrm>
            <a:off x="10969280" y="178001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Tree>
    <p:extLst>
      <p:ext uri="{BB962C8B-B14F-4D97-AF65-F5344CB8AC3E}">
        <p14:creationId xmlns:p14="http://schemas.microsoft.com/office/powerpoint/2010/main" val="1897111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Section Header">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463040"/>
            <a:ext cx="9144000" cy="2340864"/>
          </a:xfrm>
        </p:spPr>
        <p:txBody>
          <a:bodyPr anchor="b">
            <a:normAutofit/>
          </a:bodyPr>
          <a:lstStyle>
            <a:lvl1pPr algn="ctr">
              <a:defRPr sz="6000" b="1" i="0" cap="all" baseline="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7048" y="3858768"/>
            <a:ext cx="9144000" cy="1325880"/>
          </a:xfrm>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Graphic 12">
            <a:extLst>
              <a:ext uri="{FF2B5EF4-FFF2-40B4-BE49-F238E27FC236}">
                <a16:creationId xmlns:a16="http://schemas.microsoft.com/office/drawing/2014/main" id="{8A41917E-4B97-447C-98AB-970D625F1DE6}"/>
              </a:ext>
            </a:extLst>
          </p:cNvPr>
          <p:cNvSpPr/>
          <p:nvPr userDrawn="1"/>
        </p:nvSpPr>
        <p:spPr>
          <a:xfrm>
            <a:off x="10772266" y="3054359"/>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5" name="Graphic 13">
            <a:extLst>
              <a:ext uri="{FF2B5EF4-FFF2-40B4-BE49-F238E27FC236}">
                <a16:creationId xmlns:a16="http://schemas.microsoft.com/office/drawing/2014/main" id="{3B3FD238-4561-4AF8-A1F1-185B0CAFE2AC}"/>
              </a:ext>
            </a:extLst>
          </p:cNvPr>
          <p:cNvSpPr/>
          <p:nvPr userDrawn="1"/>
        </p:nvSpPr>
        <p:spPr>
          <a:xfrm>
            <a:off x="10724364" y="2515838"/>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dirty="0"/>
          </a:p>
        </p:txBody>
      </p:sp>
      <p:sp>
        <p:nvSpPr>
          <p:cNvPr id="6" name="Graphic 15">
            <a:extLst>
              <a:ext uri="{FF2B5EF4-FFF2-40B4-BE49-F238E27FC236}">
                <a16:creationId xmlns:a16="http://schemas.microsoft.com/office/drawing/2014/main" id="{BAB9414C-AE69-4648-873E-9CE6B2DF8A71}"/>
              </a:ext>
            </a:extLst>
          </p:cNvPr>
          <p:cNvSpPr/>
          <p:nvPr userDrawn="1"/>
        </p:nvSpPr>
        <p:spPr>
          <a:xfrm>
            <a:off x="11024834" y="278757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dirty="0"/>
          </a:p>
        </p:txBody>
      </p:sp>
      <p:sp>
        <p:nvSpPr>
          <p:cNvPr id="7" name="Graphic 22">
            <a:extLst>
              <a:ext uri="{FF2B5EF4-FFF2-40B4-BE49-F238E27FC236}">
                <a16:creationId xmlns:a16="http://schemas.microsoft.com/office/drawing/2014/main" id="{3BF75235-4E6E-4184-82A5-EE6FE7993BBC}"/>
              </a:ext>
            </a:extLst>
          </p:cNvPr>
          <p:cNvSpPr/>
          <p:nvPr userDrawn="1"/>
        </p:nvSpPr>
        <p:spPr>
          <a:xfrm>
            <a:off x="1261869" y="2633448"/>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chemeClr val="bg1"/>
          </a:solidFill>
          <a:ln w="646" cap="flat">
            <a:noFill/>
            <a:prstDash val="solid"/>
            <a:miter/>
          </a:ln>
        </p:spPr>
        <p:txBody>
          <a:bodyPr rtlCol="0" anchor="ctr"/>
          <a:lstStyle/>
          <a:p>
            <a:endParaRPr lang="en-US" dirty="0"/>
          </a:p>
        </p:txBody>
      </p:sp>
      <p:sp>
        <p:nvSpPr>
          <p:cNvPr id="11" name="Graphic 21">
            <a:extLst>
              <a:ext uri="{FF2B5EF4-FFF2-40B4-BE49-F238E27FC236}">
                <a16:creationId xmlns:a16="http://schemas.microsoft.com/office/drawing/2014/main" id="{E66FE37C-2F4B-42DA-BFF6-92DD00BDC49B}"/>
              </a:ext>
            </a:extLst>
          </p:cNvPr>
          <p:cNvSpPr/>
          <p:nvPr userDrawn="1"/>
        </p:nvSpPr>
        <p:spPr>
          <a:xfrm>
            <a:off x="1064053" y="3083338"/>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chemeClr val="bg1"/>
          </a:solidFill>
          <a:ln w="469" cap="flat">
            <a:noFill/>
            <a:prstDash val="solid"/>
            <a:miter/>
          </a:ln>
        </p:spPr>
        <p:txBody>
          <a:bodyPr rtlCol="0" anchor="ctr"/>
          <a:lstStyle/>
          <a:p>
            <a:endParaRPr lang="en-US" dirty="0"/>
          </a:p>
        </p:txBody>
      </p:sp>
      <p:sp>
        <p:nvSpPr>
          <p:cNvPr id="13" name="Graphic 23">
            <a:extLst>
              <a:ext uri="{FF2B5EF4-FFF2-40B4-BE49-F238E27FC236}">
                <a16:creationId xmlns:a16="http://schemas.microsoft.com/office/drawing/2014/main" id="{DDD38822-731A-48DA-A8A0-FBBAF7A6D65D}"/>
              </a:ext>
            </a:extLst>
          </p:cNvPr>
          <p:cNvSpPr/>
          <p:nvPr userDrawn="1"/>
        </p:nvSpPr>
        <p:spPr>
          <a:xfrm>
            <a:off x="1413405" y="3492870"/>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chemeClr val="bg1"/>
          </a:solidFill>
          <a:ln w="516" cap="flat">
            <a:noFill/>
            <a:prstDash val="solid"/>
            <a:miter/>
          </a:ln>
        </p:spPr>
        <p:txBody>
          <a:bodyPr rtlCol="0" anchor="ctr"/>
          <a:lstStyle/>
          <a:p>
            <a:endParaRPr lang="en-US" dirty="0"/>
          </a:p>
        </p:txBody>
      </p:sp>
    </p:spTree>
    <p:extLst>
      <p:ext uri="{BB962C8B-B14F-4D97-AF65-F5344CB8AC3E}">
        <p14:creationId xmlns:p14="http://schemas.microsoft.com/office/powerpoint/2010/main" val="344248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lvl1pPr>
              <a:defRPr sz="5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1745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6391656" y="841248"/>
            <a:ext cx="4434840" cy="3236976"/>
          </a:xfrm>
        </p:spPr>
        <p:txBody>
          <a:bodyPr anchor="b"/>
          <a:lstStyle>
            <a:lvl1pPr algn="l">
              <a:lnSpc>
                <a:spcPct val="110000"/>
              </a:lnSpc>
              <a:spcBef>
                <a:spcPts val="1000"/>
              </a:spcBef>
              <a:defRPr sz="3600" b="0" i="0" cap="none"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6391655" y="4498848"/>
            <a:ext cx="4434835" cy="510474"/>
          </a:xfrm>
        </p:spPr>
        <p:txBody>
          <a:bodyPr/>
          <a:lstStyle>
            <a:lvl1pPr marL="0" indent="0" algn="l">
              <a:lnSpc>
                <a:spcPct val="11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a:xfrm rot="16200000">
            <a:off x="9811512" y="1591056"/>
            <a:ext cx="3547872" cy="365125"/>
          </a:xfrm>
        </p:spPr>
        <p:txBody>
          <a:bodyPr/>
          <a:lstStyle>
            <a:lvl1pPr>
              <a:defRPr>
                <a:solidFill>
                  <a:schemeClr val="accent2"/>
                </a:solidFill>
              </a:defRPr>
            </a:lvl1pPr>
          </a:lstStyle>
          <a:p>
            <a:r>
              <a:rPr lang="en-US" dirty="0"/>
              <a:t>Presentation Title</a:t>
            </a:r>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lvl1pPr>
              <a:defRPr>
                <a:solidFill>
                  <a:schemeClr val="accent2"/>
                </a:solidFill>
              </a:defRPr>
            </a:lvl1pPr>
          </a:lstStyle>
          <a:p>
            <a:fld id="{D8DA9DAA-006C-4F4B-980E-E3DF019B24E2}" type="slidenum">
              <a:rPr lang="en-US" smtClean="0"/>
              <a:pPr/>
              <a:t>‹#›</a:t>
            </a:fld>
            <a:endParaRPr lang="en-US" dirty="0"/>
          </a:p>
        </p:txBody>
      </p:sp>
      <p:cxnSp>
        <p:nvCxnSpPr>
          <p:cNvPr id="7" name="Straight Connector 6">
            <a:extLst>
              <a:ext uri="{FF2B5EF4-FFF2-40B4-BE49-F238E27FC236}">
                <a16:creationId xmlns:a16="http://schemas.microsoft.com/office/drawing/2014/main" id="{6939C974-0ED4-4915-BBF7-1FB00C18AD45}"/>
              </a:ext>
            </a:extLst>
          </p:cNvPr>
          <p:cNvCxnSpPr>
            <a:cxnSpLocks/>
          </p:cNvCxnSpPr>
          <p:nvPr userDrawn="1"/>
        </p:nvCxnSpPr>
        <p:spPr>
          <a:xfrm>
            <a:off x="11586162" y="3619272"/>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515930B2-E36D-4D05-A6B3-CA1BF61D50CC}"/>
              </a:ext>
            </a:extLst>
          </p:cNvPr>
          <p:cNvSpPr/>
          <p:nvPr userDrawn="1"/>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icture Placeholder 12">
            <a:extLst>
              <a:ext uri="{FF2B5EF4-FFF2-40B4-BE49-F238E27FC236}">
                <a16:creationId xmlns:a16="http://schemas.microsoft.com/office/drawing/2014/main" id="{9CEC7E0F-60E8-418B-978D-C607C82E97F7}"/>
              </a:ext>
            </a:extLst>
          </p:cNvPr>
          <p:cNvSpPr>
            <a:spLocks noGrp="1"/>
          </p:cNvSpPr>
          <p:nvPr>
            <p:ph type="pic" sz="quarter" idx="13"/>
          </p:nvPr>
        </p:nvSpPr>
        <p:spPr>
          <a:xfrm>
            <a:off x="283464" y="301752"/>
            <a:ext cx="5221224" cy="6263640"/>
          </a:xfrm>
        </p:spPr>
        <p:txBody>
          <a:bodyPr anchor="ctr"/>
          <a:lstStyle>
            <a:lvl1pPr algn="ctr">
              <a:buNone/>
              <a:defRPr>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1299048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3_Title and Content">
    <p:bg>
      <p:bgPr>
        <a:gradFill>
          <a:gsLst>
            <a:gs pos="100000">
              <a:schemeClr val="accent4"/>
            </a:gs>
            <a:gs pos="0">
              <a:schemeClr val="accent2"/>
            </a:gs>
          </a:gsLst>
          <a:lin ang="189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hasCustomPrompt="1"/>
          </p:nvPr>
        </p:nvSpPr>
        <p:spPr>
          <a:xfrm>
            <a:off x="576072" y="365125"/>
            <a:ext cx="10771632" cy="1325563"/>
          </a:xfrm>
        </p:spPr>
        <p:txBody>
          <a:bodyPr/>
          <a:lstStyle>
            <a:lvl1pPr>
              <a:defRPr sz="5400" b="1" cap="all" baseline="0">
                <a:solidFill>
                  <a:schemeClr val="bg1"/>
                </a:solidFill>
              </a:defRPr>
            </a:lvl1pPr>
          </a:lstStyle>
          <a:p>
            <a:r>
              <a:rPr lang="en-US" dirty="0"/>
              <a:t>Title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a:xfrm>
            <a:off x="576072" y="1825625"/>
            <a:ext cx="10771632"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a:xfrm>
            <a:off x="658368" y="6356350"/>
            <a:ext cx="2743200" cy="365125"/>
          </a:xfrm>
        </p:spPr>
        <p:txBody>
          <a:bodyPr/>
          <a:lstStyle>
            <a:lvl1pPr>
              <a:defRPr>
                <a:solidFill>
                  <a:schemeClr val="bg1"/>
                </a:solidFill>
              </a:defRPr>
            </a:lvl1pPr>
          </a:lstStyle>
          <a:p>
            <a:r>
              <a:rPr lang="en-US" dirty="0"/>
              <a:t>9/3/20XX</a:t>
            </a:r>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a:xfrm>
            <a:off x="8503920" y="841248"/>
            <a:ext cx="3630168" cy="365125"/>
          </a:xfrm>
        </p:spPr>
        <p:txBody>
          <a:bodyPr/>
          <a:lstStyle>
            <a:lvl1pPr>
              <a:defRPr>
                <a:solidFill>
                  <a:schemeClr val="bg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lvl1pPr>
              <a:defRPr>
                <a:solidFill>
                  <a:schemeClr val="bg1"/>
                </a:solidFill>
              </a:defRPr>
            </a:lvl1pPr>
          </a:lstStyle>
          <a:p>
            <a:fld id="{D8DA9DAA-006C-4F4B-980E-E3DF019B24E2}" type="slidenum">
              <a:rPr lang="en-US" smtClean="0"/>
              <a:pPr/>
              <a:t>‹#›</a:t>
            </a:fld>
            <a:endParaRPr lang="en-US" dirty="0"/>
          </a:p>
        </p:txBody>
      </p:sp>
      <p:sp>
        <p:nvSpPr>
          <p:cNvPr id="9" name="Graphic 22">
            <a:extLst>
              <a:ext uri="{FF2B5EF4-FFF2-40B4-BE49-F238E27FC236}">
                <a16:creationId xmlns:a16="http://schemas.microsoft.com/office/drawing/2014/main" id="{4EADA2ED-8A8C-4D17-8798-F26BF3B4CE25}"/>
              </a:ext>
            </a:extLst>
          </p:cNvPr>
          <p:cNvSpPr/>
          <p:nvPr userDrawn="1"/>
        </p:nvSpPr>
        <p:spPr>
          <a:xfrm>
            <a:off x="11202264" y="344083"/>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chemeClr val="bg1"/>
          </a:solidFill>
          <a:ln w="646" cap="flat">
            <a:noFill/>
            <a:prstDash val="solid"/>
            <a:miter/>
          </a:ln>
        </p:spPr>
        <p:txBody>
          <a:bodyPr rtlCol="0" anchor="ctr"/>
          <a:lstStyle/>
          <a:p>
            <a:endParaRPr lang="en-US" dirty="0"/>
          </a:p>
        </p:txBody>
      </p:sp>
      <p:sp>
        <p:nvSpPr>
          <p:cNvPr id="11" name="Graphic 23">
            <a:extLst>
              <a:ext uri="{FF2B5EF4-FFF2-40B4-BE49-F238E27FC236}">
                <a16:creationId xmlns:a16="http://schemas.microsoft.com/office/drawing/2014/main" id="{54AB3A25-6605-4446-9E53-ACEECD25E27B}"/>
              </a:ext>
            </a:extLst>
          </p:cNvPr>
          <p:cNvSpPr/>
          <p:nvPr userDrawn="1"/>
        </p:nvSpPr>
        <p:spPr>
          <a:xfrm>
            <a:off x="11563141" y="590910"/>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chemeClr val="bg1"/>
          </a:solidFill>
          <a:ln w="516" cap="flat">
            <a:noFill/>
            <a:prstDash val="solid"/>
            <a:miter/>
          </a:ln>
        </p:spPr>
        <p:txBody>
          <a:bodyPr rtlCol="0" anchor="ctr"/>
          <a:lstStyle/>
          <a:p>
            <a:endParaRPr lang="en-US" dirty="0"/>
          </a:p>
        </p:txBody>
      </p:sp>
    </p:spTree>
    <p:extLst>
      <p:ext uri="{BB962C8B-B14F-4D97-AF65-F5344CB8AC3E}">
        <p14:creationId xmlns:p14="http://schemas.microsoft.com/office/powerpoint/2010/main" val="122263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1444752" y="1825625"/>
            <a:ext cx="4553712"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784848" y="1825625"/>
            <a:ext cx="4553712"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0" name="Graphic 15">
            <a:extLst>
              <a:ext uri="{FF2B5EF4-FFF2-40B4-BE49-F238E27FC236}">
                <a16:creationId xmlns:a16="http://schemas.microsoft.com/office/drawing/2014/main" id="{D8685329-C6A1-4CB4-8AAE-150D0341F6A2}"/>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2" name="Graphic 16">
            <a:extLst>
              <a:ext uri="{FF2B5EF4-FFF2-40B4-BE49-F238E27FC236}">
                <a16:creationId xmlns:a16="http://schemas.microsoft.com/office/drawing/2014/main" id="{83CE1DAA-30A3-41AE-8AE1-A7EE5C48A6F3}"/>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14" name="Graphic 14">
            <a:extLst>
              <a:ext uri="{FF2B5EF4-FFF2-40B4-BE49-F238E27FC236}">
                <a16:creationId xmlns:a16="http://schemas.microsoft.com/office/drawing/2014/main" id="{065162DD-7ACB-4F9C-90DD-24C743035892}"/>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Tree>
    <p:extLst>
      <p:ext uri="{BB962C8B-B14F-4D97-AF65-F5344CB8AC3E}">
        <p14:creationId xmlns:p14="http://schemas.microsoft.com/office/powerpoint/2010/main" val="1205288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r>
              <a:rPr lang="en-US" dirty="0"/>
              <a:t>9/3/20XX</a:t>
            </a:r>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D8DA9DAA-006C-4F4B-980E-E3DF019B24E2}" type="slidenum">
              <a:rPr lang="en-US" smtClean="0"/>
              <a:t>‹#›</a:t>
            </a:fld>
            <a:endParaRPr lang="en-US" dirty="0"/>
          </a:p>
        </p:txBody>
      </p:sp>
    </p:spTree>
    <p:extLst>
      <p:ext uri="{BB962C8B-B14F-4D97-AF65-F5344CB8AC3E}">
        <p14:creationId xmlns:p14="http://schemas.microsoft.com/office/powerpoint/2010/main" val="1999713800"/>
      </p:ext>
    </p:extLst>
  </p:cSld>
  <p:clrMap bg1="lt1" tx1="dk1" bg2="lt2" tx2="dk2" accent1="accent1" accent2="accent2" accent3="accent3" accent4="accent4" accent5="accent5" accent6="accent6" hlink="hlink" folHlink="folHlink"/>
  <p:sldLayoutIdLst>
    <p:sldLayoutId id="2147483697" r:id="rId1"/>
    <p:sldLayoutId id="2147483708" r:id="rId2"/>
    <p:sldLayoutId id="2147483717" r:id="rId3"/>
    <p:sldLayoutId id="2147483710" r:id="rId4"/>
    <p:sldLayoutId id="2147483709" r:id="rId5"/>
    <p:sldLayoutId id="2147483698" r:id="rId6"/>
    <p:sldLayoutId id="2147483713" r:id="rId7"/>
    <p:sldLayoutId id="2147483712" r:id="rId8"/>
    <p:sldLayoutId id="2147483700" r:id="rId9"/>
    <p:sldLayoutId id="2147483701" r:id="rId10"/>
    <p:sldLayoutId id="2147483716" r:id="rId11"/>
    <p:sldLayoutId id="2147483714" r:id="rId12"/>
    <p:sldLayoutId id="2147483715" r:id="rId13"/>
    <p:sldLayoutId id="2147483702" r:id="rId14"/>
    <p:sldLayoutId id="2147483703" r:id="rId15"/>
    <p:sldLayoutId id="2147483704" r:id="rId16"/>
    <p:sldLayoutId id="2147483705" r:id="rId17"/>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9968B-2619-4F71-AB00-4C493E120805}"/>
              </a:ext>
            </a:extLst>
          </p:cNvPr>
          <p:cNvSpPr>
            <a:spLocks noGrp="1"/>
          </p:cNvSpPr>
          <p:nvPr>
            <p:ph type="ctrTitle"/>
          </p:nvPr>
        </p:nvSpPr>
        <p:spPr>
          <a:xfrm>
            <a:off x="1811632" y="2731070"/>
            <a:ext cx="6272784" cy="2843784"/>
          </a:xfrm>
        </p:spPr>
        <p:txBody>
          <a:bodyPr>
            <a:normAutofit fontScale="90000"/>
          </a:bodyPr>
          <a:lstStyle/>
          <a:p>
            <a:r>
              <a:rPr lang="en-US" spc="400" dirty="0"/>
              <a:t>Ministers’ gathering</a:t>
            </a:r>
            <a:br>
              <a:rPr lang="en-US" spc="400" dirty="0"/>
            </a:br>
            <a:br>
              <a:rPr lang="en-US" spc="400" dirty="0"/>
            </a:br>
            <a:r>
              <a:rPr lang="en-US" spc="400" dirty="0" err="1"/>
              <a:t>Yarnfield</a:t>
            </a:r>
            <a:br>
              <a:rPr lang="en-US" spc="400" dirty="0"/>
            </a:br>
            <a:br>
              <a:rPr lang="en-US" spc="400" dirty="0"/>
            </a:br>
            <a:r>
              <a:rPr lang="en-US" spc="400" dirty="0"/>
              <a:t>9</a:t>
            </a:r>
            <a:r>
              <a:rPr lang="en-US" spc="400" baseline="30000" dirty="0"/>
              <a:t>th</a:t>
            </a:r>
            <a:r>
              <a:rPr lang="en-US" spc="400" dirty="0"/>
              <a:t> May 2022</a:t>
            </a:r>
            <a:endParaRPr lang="en-US" dirty="0"/>
          </a:p>
        </p:txBody>
      </p:sp>
      <p:sp>
        <p:nvSpPr>
          <p:cNvPr id="3" name="Subtitle 2">
            <a:extLst>
              <a:ext uri="{FF2B5EF4-FFF2-40B4-BE49-F238E27FC236}">
                <a16:creationId xmlns:a16="http://schemas.microsoft.com/office/drawing/2014/main" id="{A5F14073-9F68-4B7E-A576-26899D58C7A9}"/>
              </a:ext>
            </a:extLst>
          </p:cNvPr>
          <p:cNvSpPr>
            <a:spLocks noGrp="1"/>
          </p:cNvSpPr>
          <p:nvPr>
            <p:ph type="subTitle" idx="1"/>
          </p:nvPr>
        </p:nvSpPr>
        <p:spPr/>
        <p:txBody>
          <a:bodyPr/>
          <a:lstStyle/>
          <a:p>
            <a:r>
              <a:rPr lang="en-US" dirty="0"/>
              <a:t>David Cornick</a:t>
            </a:r>
          </a:p>
          <a:p>
            <a:endParaRPr lang="en-US" sz="2000" dirty="0">
              <a:solidFill>
                <a:schemeClr val="bg1"/>
              </a:solidFill>
            </a:endParaRPr>
          </a:p>
          <a:p>
            <a:endParaRPr lang="en-US" dirty="0"/>
          </a:p>
        </p:txBody>
      </p:sp>
    </p:spTree>
    <p:extLst>
      <p:ext uri="{BB962C8B-B14F-4D97-AF65-F5344CB8AC3E}">
        <p14:creationId xmlns:p14="http://schemas.microsoft.com/office/powerpoint/2010/main" val="114769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F4155C20-3F0E-4576-8A0B-C345B62312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50150F68-ED73-4B45-9662-A497CD998643}"/>
              </a:ext>
            </a:extLst>
          </p:cNvPr>
          <p:cNvSpPr>
            <a:spLocks noGrp="1"/>
          </p:cNvSpPr>
          <p:nvPr>
            <p:ph type="ctrTitle"/>
          </p:nvPr>
        </p:nvSpPr>
        <p:spPr>
          <a:xfrm>
            <a:off x="466730" y="1598246"/>
            <a:ext cx="4554659" cy="5034817"/>
          </a:xfrm>
        </p:spPr>
        <p:txBody>
          <a:bodyPr anchor="t">
            <a:normAutofit/>
          </a:bodyPr>
          <a:lstStyle/>
          <a:p>
            <a:r>
              <a:rPr lang="en-GB" dirty="0"/>
              <a:t>To maturity</a:t>
            </a:r>
          </a:p>
        </p:txBody>
      </p:sp>
      <p:sp>
        <p:nvSpPr>
          <p:cNvPr id="3" name="Subtitle 2">
            <a:extLst>
              <a:ext uri="{FF2B5EF4-FFF2-40B4-BE49-F238E27FC236}">
                <a16:creationId xmlns:a16="http://schemas.microsoft.com/office/drawing/2014/main" id="{2CA055B3-3C0E-42CE-9E2A-562DFF31D344}"/>
              </a:ext>
            </a:extLst>
          </p:cNvPr>
          <p:cNvSpPr>
            <a:spLocks noGrp="1"/>
          </p:cNvSpPr>
          <p:nvPr>
            <p:ph type="subTitle" idx="1"/>
          </p:nvPr>
        </p:nvSpPr>
        <p:spPr>
          <a:xfrm>
            <a:off x="5792994" y="1590840"/>
            <a:ext cx="5010506" cy="5007531"/>
          </a:xfrm>
        </p:spPr>
        <p:txBody>
          <a:bodyPr>
            <a:normAutofit/>
          </a:bodyPr>
          <a:lstStyle/>
          <a:p>
            <a:pPr algn="l"/>
            <a:r>
              <a:rPr lang="en-GB" sz="4400" dirty="0"/>
              <a:t>From the Restoration Settlement to the First World War</a:t>
            </a:r>
          </a:p>
          <a:p>
            <a:pPr algn="l"/>
            <a:endParaRPr lang="en-GB" sz="4400" dirty="0"/>
          </a:p>
          <a:p>
            <a:pPr algn="l"/>
            <a:r>
              <a:rPr lang="en-GB" sz="4400" dirty="0"/>
              <a:t>1662-1914</a:t>
            </a:r>
          </a:p>
        </p:txBody>
      </p:sp>
      <p:cxnSp>
        <p:nvCxnSpPr>
          <p:cNvPr id="36" name="Straight Connector 3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38" name="Graphic 21">
            <a:extLst>
              <a:ext uri="{FF2B5EF4-FFF2-40B4-BE49-F238E27FC236}">
                <a16:creationId xmlns:a16="http://schemas.microsoft.com/office/drawing/2014/main" id="{0BAEB82B-9A6B-4982-B56B-7529C6EA9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23128" y="1731109"/>
            <a:ext cx="139039" cy="136646"/>
          </a:xfrm>
          <a:custGeom>
            <a:avLst/>
            <a:gdLst>
              <a:gd name="connsiteX0" fmla="*/ 129602 w 139039"/>
              <a:gd name="connsiteY0" fmla="*/ 59048 h 136646"/>
              <a:gd name="connsiteX1" fmla="*/ 78957 w 139039"/>
              <a:gd name="connsiteY1" fmla="*/ 59048 h 136646"/>
              <a:gd name="connsiteX2" fmla="*/ 78957 w 139039"/>
              <a:gd name="connsiteY2" fmla="*/ 9275 h 136646"/>
              <a:gd name="connsiteX3" fmla="*/ 69520 w 139039"/>
              <a:gd name="connsiteY3" fmla="*/ 0 h 136646"/>
              <a:gd name="connsiteX4" fmla="*/ 60082 w 139039"/>
              <a:gd name="connsiteY4" fmla="*/ 9275 h 136646"/>
              <a:gd name="connsiteX5" fmla="*/ 60082 w 139039"/>
              <a:gd name="connsiteY5" fmla="*/ 59048 h 136646"/>
              <a:gd name="connsiteX6" fmla="*/ 9437 w 139039"/>
              <a:gd name="connsiteY6" fmla="*/ 59048 h 136646"/>
              <a:gd name="connsiteX7" fmla="*/ 0 w 139039"/>
              <a:gd name="connsiteY7" fmla="*/ 68323 h 136646"/>
              <a:gd name="connsiteX8" fmla="*/ 9437 w 139039"/>
              <a:gd name="connsiteY8" fmla="*/ 77598 h 136646"/>
              <a:gd name="connsiteX9" fmla="*/ 60082 w 139039"/>
              <a:gd name="connsiteY9" fmla="*/ 77598 h 136646"/>
              <a:gd name="connsiteX10" fmla="*/ 60082 w 139039"/>
              <a:gd name="connsiteY10" fmla="*/ 127371 h 136646"/>
              <a:gd name="connsiteX11" fmla="*/ 69520 w 139039"/>
              <a:gd name="connsiteY11" fmla="*/ 136646 h 136646"/>
              <a:gd name="connsiteX12" fmla="*/ 78957 w 139039"/>
              <a:gd name="connsiteY12" fmla="*/ 127371 h 136646"/>
              <a:gd name="connsiteX13" fmla="*/ 78957 w 139039"/>
              <a:gd name="connsiteY13" fmla="*/ 77598 h 136646"/>
              <a:gd name="connsiteX14" fmla="*/ 129602 w 139039"/>
              <a:gd name="connsiteY14" fmla="*/ 77598 h 136646"/>
              <a:gd name="connsiteX15" fmla="*/ 139039 w 139039"/>
              <a:gd name="connsiteY15" fmla="*/ 68323 h 136646"/>
              <a:gd name="connsiteX16" fmla="*/ 129602 w 139039"/>
              <a:gd name="connsiteY16" fmla="*/ 59048 h 136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6646">
                <a:moveTo>
                  <a:pt x="129602" y="59048"/>
                </a:moveTo>
                <a:lnTo>
                  <a:pt x="78957" y="59048"/>
                </a:lnTo>
                <a:lnTo>
                  <a:pt x="78957" y="9275"/>
                </a:lnTo>
                <a:cubicBezTo>
                  <a:pt x="78957" y="4152"/>
                  <a:pt x="74731" y="0"/>
                  <a:pt x="69520" y="0"/>
                </a:cubicBezTo>
                <a:cubicBezTo>
                  <a:pt x="64308" y="0"/>
                  <a:pt x="60082" y="4152"/>
                  <a:pt x="60082" y="9275"/>
                </a:cubicBezTo>
                <a:lnTo>
                  <a:pt x="60082" y="59048"/>
                </a:lnTo>
                <a:lnTo>
                  <a:pt x="9437" y="59048"/>
                </a:lnTo>
                <a:cubicBezTo>
                  <a:pt x="4225" y="59048"/>
                  <a:pt x="0" y="63201"/>
                  <a:pt x="0" y="68323"/>
                </a:cubicBezTo>
                <a:cubicBezTo>
                  <a:pt x="0" y="73445"/>
                  <a:pt x="4225" y="77598"/>
                  <a:pt x="9437" y="77598"/>
                </a:cubicBezTo>
                <a:lnTo>
                  <a:pt x="60082" y="77598"/>
                </a:lnTo>
                <a:lnTo>
                  <a:pt x="60082" y="127371"/>
                </a:lnTo>
                <a:cubicBezTo>
                  <a:pt x="60082" y="132493"/>
                  <a:pt x="64308" y="136646"/>
                  <a:pt x="69520" y="136646"/>
                </a:cubicBezTo>
                <a:cubicBezTo>
                  <a:pt x="74731" y="136646"/>
                  <a:pt x="78957" y="132493"/>
                  <a:pt x="78957" y="127371"/>
                </a:cubicBezTo>
                <a:lnTo>
                  <a:pt x="78957" y="77598"/>
                </a:lnTo>
                <a:lnTo>
                  <a:pt x="129602" y="77598"/>
                </a:lnTo>
                <a:cubicBezTo>
                  <a:pt x="134814" y="77598"/>
                  <a:pt x="139039" y="73445"/>
                  <a:pt x="139039" y="68323"/>
                </a:cubicBezTo>
                <a:cubicBezTo>
                  <a:pt x="139039" y="63201"/>
                  <a:pt x="134814" y="59048"/>
                  <a:pt x="129602" y="59048"/>
                </a:cubicBezTo>
                <a:close/>
              </a:path>
            </a:pathLst>
          </a:custGeom>
          <a:solidFill>
            <a:schemeClr val="bg1"/>
          </a:solidFill>
          <a:ln w="603" cap="flat">
            <a:noFill/>
            <a:prstDash val="solid"/>
            <a:miter/>
          </a:ln>
        </p:spPr>
        <p:txBody>
          <a:bodyPr rtlCol="0" anchor="ctr"/>
          <a:lstStyle/>
          <a:p>
            <a:endParaRPr lang="en-US"/>
          </a:p>
        </p:txBody>
      </p:sp>
      <p:sp>
        <p:nvSpPr>
          <p:cNvPr id="40" name="Graphic 17">
            <a:extLst>
              <a:ext uri="{FF2B5EF4-FFF2-40B4-BE49-F238E27FC236}">
                <a16:creationId xmlns:a16="http://schemas.microsoft.com/office/drawing/2014/main" id="{FC71CE45-EECF-4555-AD4B-1B3D0D5D15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1908" y="1956458"/>
            <a:ext cx="91138" cy="89570"/>
          </a:xfrm>
          <a:custGeom>
            <a:avLst/>
            <a:gdLst>
              <a:gd name="connsiteX0" fmla="*/ 91138 w 91138"/>
              <a:gd name="connsiteY0" fmla="*/ 44785 h 89570"/>
              <a:gd name="connsiteX1" fmla="*/ 45569 w 91138"/>
              <a:gd name="connsiteY1" fmla="*/ 89570 h 89570"/>
              <a:gd name="connsiteX2" fmla="*/ 0 w 91138"/>
              <a:gd name="connsiteY2" fmla="*/ 44785 h 89570"/>
              <a:gd name="connsiteX3" fmla="*/ 45569 w 91138"/>
              <a:gd name="connsiteY3" fmla="*/ 0 h 89570"/>
              <a:gd name="connsiteX4" fmla="*/ 91138 w 91138"/>
              <a:gd name="connsiteY4" fmla="*/ 44785 h 89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89570">
                <a:moveTo>
                  <a:pt x="91138" y="44785"/>
                </a:moveTo>
                <a:cubicBezTo>
                  <a:pt x="91138" y="69519"/>
                  <a:pt x="70736" y="89570"/>
                  <a:pt x="45569" y="89570"/>
                </a:cubicBezTo>
                <a:cubicBezTo>
                  <a:pt x="20402" y="89570"/>
                  <a:pt x="0" y="69519"/>
                  <a:pt x="0" y="44785"/>
                </a:cubicBezTo>
                <a:cubicBezTo>
                  <a:pt x="0" y="20051"/>
                  <a:pt x="20402" y="0"/>
                  <a:pt x="45569" y="0"/>
                </a:cubicBezTo>
                <a:cubicBezTo>
                  <a:pt x="70736" y="0"/>
                  <a:pt x="91138" y="20051"/>
                  <a:pt x="91138" y="44785"/>
                </a:cubicBezTo>
                <a:close/>
              </a:path>
            </a:pathLst>
          </a:custGeom>
          <a:solidFill>
            <a:schemeClr val="bg1"/>
          </a:solidFill>
          <a:ln w="422" cap="flat">
            <a:noFill/>
            <a:prstDash val="solid"/>
            <a:miter/>
          </a:ln>
        </p:spPr>
        <p:txBody>
          <a:bodyPr rtlCol="0" anchor="ctr"/>
          <a:lstStyle/>
          <a:p>
            <a:endParaRPr lang="en-US"/>
          </a:p>
        </p:txBody>
      </p:sp>
      <p:sp>
        <p:nvSpPr>
          <p:cNvPr id="42" name="Graphic 22">
            <a:extLst>
              <a:ext uri="{FF2B5EF4-FFF2-40B4-BE49-F238E27FC236}">
                <a16:creationId xmlns:a16="http://schemas.microsoft.com/office/drawing/2014/main" id="{53AA89D1-0C70-46BB-8E35-5722A4B18A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7588" y="2177021"/>
            <a:ext cx="127714" cy="125516"/>
          </a:xfrm>
          <a:custGeom>
            <a:avLst/>
            <a:gdLst>
              <a:gd name="connsiteX0" fmla="*/ 63857 w 127714"/>
              <a:gd name="connsiteY0" fmla="*/ 18549 h 125516"/>
              <a:gd name="connsiteX1" fmla="*/ 108840 w 127714"/>
              <a:gd name="connsiteY1" fmla="*/ 62758 h 125516"/>
              <a:gd name="connsiteX2" fmla="*/ 63857 w 127714"/>
              <a:gd name="connsiteY2" fmla="*/ 106967 h 125516"/>
              <a:gd name="connsiteX3" fmla="*/ 18874 w 127714"/>
              <a:gd name="connsiteY3" fmla="*/ 62758 h 125516"/>
              <a:gd name="connsiteX4" fmla="*/ 63857 w 127714"/>
              <a:gd name="connsiteY4" fmla="*/ 18549 h 125516"/>
              <a:gd name="connsiteX5" fmla="*/ 63857 w 127714"/>
              <a:gd name="connsiteY5" fmla="*/ 0 h 125516"/>
              <a:gd name="connsiteX6" fmla="*/ 0 w 127714"/>
              <a:gd name="connsiteY6" fmla="*/ 62758 h 125516"/>
              <a:gd name="connsiteX7" fmla="*/ 63857 w 127714"/>
              <a:gd name="connsiteY7" fmla="*/ 125516 h 125516"/>
              <a:gd name="connsiteX8" fmla="*/ 127714 w 127714"/>
              <a:gd name="connsiteY8" fmla="*/ 62758 h 125516"/>
              <a:gd name="connsiteX9" fmla="*/ 63857 w 127714"/>
              <a:gd name="connsiteY9" fmla="*/ 0 h 125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5516">
                <a:moveTo>
                  <a:pt x="63857" y="18549"/>
                </a:moveTo>
                <a:cubicBezTo>
                  <a:pt x="88700" y="18549"/>
                  <a:pt x="108840" y="38342"/>
                  <a:pt x="108840" y="62758"/>
                </a:cubicBezTo>
                <a:cubicBezTo>
                  <a:pt x="108840" y="87174"/>
                  <a:pt x="88700" y="106967"/>
                  <a:pt x="63857" y="106967"/>
                </a:cubicBezTo>
                <a:cubicBezTo>
                  <a:pt x="39014" y="106967"/>
                  <a:pt x="18874" y="87174"/>
                  <a:pt x="18874" y="62758"/>
                </a:cubicBezTo>
                <a:cubicBezTo>
                  <a:pt x="18898" y="38352"/>
                  <a:pt x="39024" y="18573"/>
                  <a:pt x="63857" y="18549"/>
                </a:cubicBezTo>
                <a:moveTo>
                  <a:pt x="63857" y="0"/>
                </a:moveTo>
                <a:cubicBezTo>
                  <a:pt x="28590" y="0"/>
                  <a:pt x="0" y="28098"/>
                  <a:pt x="0" y="62758"/>
                </a:cubicBezTo>
                <a:cubicBezTo>
                  <a:pt x="0" y="97418"/>
                  <a:pt x="28590" y="125516"/>
                  <a:pt x="63857" y="125516"/>
                </a:cubicBezTo>
                <a:cubicBezTo>
                  <a:pt x="99124" y="125516"/>
                  <a:pt x="127714" y="97418"/>
                  <a:pt x="127714" y="62758"/>
                </a:cubicBezTo>
                <a:cubicBezTo>
                  <a:pt x="127714" y="28098"/>
                  <a:pt x="99124" y="0"/>
                  <a:pt x="63857" y="0"/>
                </a:cubicBezTo>
                <a:close/>
              </a:path>
            </a:pathLst>
          </a:custGeom>
          <a:solidFill>
            <a:schemeClr val="bg1"/>
          </a:solidFill>
          <a:ln w="610" cap="flat">
            <a:noFill/>
            <a:prstDash val="solid"/>
            <a:miter/>
          </a:ln>
        </p:spPr>
        <p:txBody>
          <a:bodyPr rtlCol="0" anchor="ctr"/>
          <a:lstStyle/>
          <a:p>
            <a:endParaRPr lang="en-US"/>
          </a:p>
        </p:txBody>
      </p:sp>
    </p:spTree>
    <p:extLst>
      <p:ext uri="{BB962C8B-B14F-4D97-AF65-F5344CB8AC3E}">
        <p14:creationId xmlns:p14="http://schemas.microsoft.com/office/powerpoint/2010/main" val="3280837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CDD7F-C2F3-442B-90A6-4D8DD84A9399}"/>
              </a:ext>
            </a:extLst>
          </p:cNvPr>
          <p:cNvSpPr>
            <a:spLocks noGrp="1"/>
          </p:cNvSpPr>
          <p:nvPr>
            <p:ph type="title"/>
          </p:nvPr>
        </p:nvSpPr>
        <p:spPr/>
        <p:txBody>
          <a:bodyPr/>
          <a:lstStyle/>
          <a:p>
            <a:r>
              <a:rPr lang="en-GB" dirty="0"/>
              <a:t>Francis </a:t>
            </a:r>
            <a:r>
              <a:rPr lang="en-GB" dirty="0" err="1"/>
              <a:t>Holcroft</a:t>
            </a:r>
            <a:endParaRPr lang="en-GB" dirty="0"/>
          </a:p>
        </p:txBody>
      </p:sp>
      <p:sp>
        <p:nvSpPr>
          <p:cNvPr id="3" name="Content Placeholder 2">
            <a:extLst>
              <a:ext uri="{FF2B5EF4-FFF2-40B4-BE49-F238E27FC236}">
                <a16:creationId xmlns:a16="http://schemas.microsoft.com/office/drawing/2014/main" id="{3528497C-9D20-4A0F-8FB0-1271AF382150}"/>
              </a:ext>
            </a:extLst>
          </p:cNvPr>
          <p:cNvSpPr>
            <a:spLocks noGrp="1"/>
          </p:cNvSpPr>
          <p:nvPr>
            <p:ph idx="1"/>
          </p:nvPr>
        </p:nvSpPr>
        <p:spPr/>
        <p:txBody>
          <a:bodyPr/>
          <a:lstStyle/>
          <a:p>
            <a:r>
              <a:rPr lang="en-GB" dirty="0"/>
              <a:t>Relational Congregationalism</a:t>
            </a:r>
          </a:p>
        </p:txBody>
      </p:sp>
      <p:sp>
        <p:nvSpPr>
          <p:cNvPr id="4" name="Slide Number Placeholder 3">
            <a:extLst>
              <a:ext uri="{FF2B5EF4-FFF2-40B4-BE49-F238E27FC236}">
                <a16:creationId xmlns:a16="http://schemas.microsoft.com/office/drawing/2014/main" id="{782BE971-1282-45BD-86D9-C06CB4A6A416}"/>
              </a:ext>
            </a:extLst>
          </p:cNvPr>
          <p:cNvSpPr>
            <a:spLocks noGrp="1"/>
          </p:cNvSpPr>
          <p:nvPr>
            <p:ph type="sldNum" sz="quarter" idx="12"/>
          </p:nvPr>
        </p:nvSpPr>
        <p:spPr/>
        <p:txBody>
          <a:bodyPr/>
          <a:lstStyle/>
          <a:p>
            <a:fld id="{D8DA9DAA-006C-4F4B-980E-E3DF019B24E2}" type="slidenum">
              <a:rPr lang="en-US" smtClean="0"/>
              <a:t>11</a:t>
            </a:fld>
            <a:endParaRPr lang="en-US" dirty="0"/>
          </a:p>
        </p:txBody>
      </p:sp>
    </p:spTree>
    <p:extLst>
      <p:ext uri="{BB962C8B-B14F-4D97-AF65-F5344CB8AC3E}">
        <p14:creationId xmlns:p14="http://schemas.microsoft.com/office/powerpoint/2010/main" val="1387207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495E2-99EA-4209-AE2E-56A08951D1E1}"/>
              </a:ext>
            </a:extLst>
          </p:cNvPr>
          <p:cNvSpPr>
            <a:spLocks noGrp="1"/>
          </p:cNvSpPr>
          <p:nvPr>
            <p:ph type="title"/>
          </p:nvPr>
        </p:nvSpPr>
        <p:spPr/>
        <p:txBody>
          <a:bodyPr/>
          <a:lstStyle/>
          <a:p>
            <a:r>
              <a:rPr lang="en-GB" dirty="0"/>
              <a:t>The dissenting sub-culture</a:t>
            </a:r>
          </a:p>
        </p:txBody>
      </p:sp>
      <p:sp>
        <p:nvSpPr>
          <p:cNvPr id="3" name="Content Placeholder 2">
            <a:extLst>
              <a:ext uri="{FF2B5EF4-FFF2-40B4-BE49-F238E27FC236}">
                <a16:creationId xmlns:a16="http://schemas.microsoft.com/office/drawing/2014/main" id="{A5C7CBE0-EB61-4EB4-9EE5-658E5ED4C064}"/>
              </a:ext>
            </a:extLst>
          </p:cNvPr>
          <p:cNvSpPr>
            <a:spLocks noGrp="1"/>
          </p:cNvSpPr>
          <p:nvPr>
            <p:ph sz="half" idx="1"/>
          </p:nvPr>
        </p:nvSpPr>
        <p:spPr/>
        <p:txBody>
          <a:bodyPr/>
          <a:lstStyle/>
          <a:p>
            <a:r>
              <a:rPr lang="en-GB" dirty="0"/>
              <a:t>Meeting houses</a:t>
            </a:r>
          </a:p>
          <a:p>
            <a:r>
              <a:rPr lang="en-GB" dirty="0"/>
              <a:t>Worship – two hours morning and afternoon</a:t>
            </a:r>
          </a:p>
          <a:p>
            <a:r>
              <a:rPr lang="en-GB" dirty="0"/>
              <a:t>Communion monthly</a:t>
            </a:r>
          </a:p>
          <a:p>
            <a:r>
              <a:rPr lang="en-GB" dirty="0"/>
              <a:t>Self–governing</a:t>
            </a:r>
          </a:p>
          <a:p>
            <a:r>
              <a:rPr lang="en-GB" dirty="0"/>
              <a:t>‘</a:t>
            </a:r>
            <a:r>
              <a:rPr lang="en-GB" dirty="0" err="1"/>
              <a:t>Cousinhoods</a:t>
            </a:r>
            <a:r>
              <a:rPr lang="en-GB" dirty="0"/>
              <a:t>’ and networks</a:t>
            </a:r>
          </a:p>
        </p:txBody>
      </p:sp>
      <p:sp>
        <p:nvSpPr>
          <p:cNvPr id="4" name="Content Placeholder 3">
            <a:extLst>
              <a:ext uri="{FF2B5EF4-FFF2-40B4-BE49-F238E27FC236}">
                <a16:creationId xmlns:a16="http://schemas.microsoft.com/office/drawing/2014/main" id="{FFA034F0-5BB4-41DD-8F76-7D660C8F6DA6}"/>
              </a:ext>
            </a:extLst>
          </p:cNvPr>
          <p:cNvSpPr>
            <a:spLocks noGrp="1"/>
          </p:cNvSpPr>
          <p:nvPr>
            <p:ph sz="half" idx="2"/>
          </p:nvPr>
        </p:nvSpPr>
        <p:spPr/>
        <p:txBody>
          <a:bodyPr/>
          <a:lstStyle/>
          <a:p>
            <a:r>
              <a:rPr lang="en-GB" dirty="0"/>
              <a:t>‘Porous’ membrane between ‘congregational’ and ‘presbyterian</a:t>
            </a:r>
          </a:p>
          <a:p>
            <a:r>
              <a:rPr lang="en-GB" dirty="0"/>
              <a:t>By end 18</a:t>
            </a:r>
            <a:r>
              <a:rPr lang="en-GB" baseline="30000" dirty="0"/>
              <a:t>th</a:t>
            </a:r>
            <a:r>
              <a:rPr lang="en-GB" dirty="0"/>
              <a:t> century, many ‘presbyterian’ chapels become Unitarian</a:t>
            </a:r>
          </a:p>
        </p:txBody>
      </p:sp>
    </p:spTree>
    <p:extLst>
      <p:ext uri="{BB962C8B-B14F-4D97-AF65-F5344CB8AC3E}">
        <p14:creationId xmlns:p14="http://schemas.microsoft.com/office/powerpoint/2010/main" val="1567141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75E33-FF12-4036-9A7A-F71E6E01FC45}"/>
              </a:ext>
            </a:extLst>
          </p:cNvPr>
          <p:cNvSpPr>
            <a:spLocks noGrp="1"/>
          </p:cNvSpPr>
          <p:nvPr>
            <p:ph type="title"/>
          </p:nvPr>
        </p:nvSpPr>
        <p:spPr/>
        <p:txBody>
          <a:bodyPr/>
          <a:lstStyle/>
          <a:p>
            <a:r>
              <a:rPr lang="en-GB" dirty="0"/>
              <a:t>Dissenting Academies</a:t>
            </a:r>
          </a:p>
        </p:txBody>
      </p:sp>
      <p:sp>
        <p:nvSpPr>
          <p:cNvPr id="3" name="Content Placeholder 2">
            <a:extLst>
              <a:ext uri="{FF2B5EF4-FFF2-40B4-BE49-F238E27FC236}">
                <a16:creationId xmlns:a16="http://schemas.microsoft.com/office/drawing/2014/main" id="{E37676D9-9EE6-478C-96B3-7B8D448DDFD6}"/>
              </a:ext>
            </a:extLst>
          </p:cNvPr>
          <p:cNvSpPr>
            <a:spLocks noGrp="1"/>
          </p:cNvSpPr>
          <p:nvPr>
            <p:ph idx="1"/>
          </p:nvPr>
        </p:nvSpPr>
        <p:spPr/>
        <p:txBody>
          <a:bodyPr/>
          <a:lstStyle/>
          <a:p>
            <a:r>
              <a:rPr lang="en-US" sz="2800" dirty="0"/>
              <a:t>Philip Doddridge – founded Northampton Academy</a:t>
            </a:r>
          </a:p>
          <a:p>
            <a:endParaRPr lang="en-US" sz="2800" dirty="0"/>
          </a:p>
          <a:p>
            <a:r>
              <a:rPr lang="en-US" sz="2800" dirty="0" err="1"/>
              <a:t>Trefeca</a:t>
            </a:r>
            <a:r>
              <a:rPr lang="en-US" sz="2800" dirty="0"/>
              <a:t> College – founded by </a:t>
            </a:r>
            <a:r>
              <a:rPr lang="en-US" sz="2800" dirty="0" err="1"/>
              <a:t>Seliana</a:t>
            </a:r>
            <a:r>
              <a:rPr lang="en-US" sz="2800" dirty="0"/>
              <a:t> Countess of Huntingdon.(1768) </a:t>
            </a:r>
          </a:p>
          <a:p>
            <a:r>
              <a:rPr lang="en-US" sz="2800" dirty="0"/>
              <a:t>Eventually became Cheshunt College</a:t>
            </a:r>
            <a:endParaRPr lang="en-GB" dirty="0"/>
          </a:p>
        </p:txBody>
      </p:sp>
      <p:sp>
        <p:nvSpPr>
          <p:cNvPr id="4" name="Slide Number Placeholder 3">
            <a:extLst>
              <a:ext uri="{FF2B5EF4-FFF2-40B4-BE49-F238E27FC236}">
                <a16:creationId xmlns:a16="http://schemas.microsoft.com/office/drawing/2014/main" id="{F11F0005-28DF-488F-8E1B-EDE4686D79E7}"/>
              </a:ext>
            </a:extLst>
          </p:cNvPr>
          <p:cNvSpPr>
            <a:spLocks noGrp="1"/>
          </p:cNvSpPr>
          <p:nvPr>
            <p:ph type="sldNum" sz="quarter" idx="12"/>
          </p:nvPr>
        </p:nvSpPr>
        <p:spPr/>
        <p:txBody>
          <a:bodyPr/>
          <a:lstStyle/>
          <a:p>
            <a:fld id="{D8DA9DAA-006C-4F4B-980E-E3DF019B24E2}" type="slidenum">
              <a:rPr lang="en-US" smtClean="0"/>
              <a:t>13</a:t>
            </a:fld>
            <a:endParaRPr lang="en-US" dirty="0"/>
          </a:p>
        </p:txBody>
      </p:sp>
    </p:spTree>
    <p:extLst>
      <p:ext uri="{BB962C8B-B14F-4D97-AF65-F5344CB8AC3E}">
        <p14:creationId xmlns:p14="http://schemas.microsoft.com/office/powerpoint/2010/main" val="736348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F1683-0F9B-481F-8EF0-BE77B7823AA1}"/>
              </a:ext>
            </a:extLst>
          </p:cNvPr>
          <p:cNvSpPr>
            <a:spLocks noGrp="1"/>
          </p:cNvSpPr>
          <p:nvPr>
            <p:ph type="title"/>
          </p:nvPr>
        </p:nvSpPr>
        <p:spPr/>
        <p:txBody>
          <a:bodyPr>
            <a:normAutofit fontScale="90000"/>
          </a:bodyPr>
          <a:lstStyle/>
          <a:p>
            <a:r>
              <a:rPr lang="en-GB" dirty="0"/>
              <a:t>The effects of the Evangelical Revival </a:t>
            </a:r>
          </a:p>
        </p:txBody>
      </p:sp>
      <p:sp>
        <p:nvSpPr>
          <p:cNvPr id="3" name="Content Placeholder 2">
            <a:extLst>
              <a:ext uri="{FF2B5EF4-FFF2-40B4-BE49-F238E27FC236}">
                <a16:creationId xmlns:a16="http://schemas.microsoft.com/office/drawing/2014/main" id="{817BD1DA-846C-40B5-BDAC-23ED7B4C215A}"/>
              </a:ext>
            </a:extLst>
          </p:cNvPr>
          <p:cNvSpPr>
            <a:spLocks noGrp="1"/>
          </p:cNvSpPr>
          <p:nvPr>
            <p:ph idx="1"/>
          </p:nvPr>
        </p:nvSpPr>
        <p:spPr/>
        <p:txBody>
          <a:bodyPr/>
          <a:lstStyle/>
          <a:p>
            <a:pPr marL="0" indent="0">
              <a:buNone/>
            </a:pPr>
            <a:endParaRPr lang="en-GB" dirty="0"/>
          </a:p>
          <a:p>
            <a:pPr marL="0" indent="0">
              <a:buNone/>
            </a:pPr>
            <a:r>
              <a:rPr lang="en-GB" dirty="0"/>
              <a:t>Three examples:</a:t>
            </a:r>
          </a:p>
          <a:p>
            <a:pPr marL="0" indent="0">
              <a:buNone/>
            </a:pPr>
            <a:endParaRPr lang="en-GB" dirty="0"/>
          </a:p>
          <a:p>
            <a:pPr marL="0" indent="0">
              <a:buNone/>
            </a:pPr>
            <a:r>
              <a:rPr lang="en-GB" dirty="0"/>
              <a:t>Wales: Howell Harris</a:t>
            </a:r>
          </a:p>
          <a:p>
            <a:pPr marL="0" indent="0">
              <a:buNone/>
            </a:pPr>
            <a:endParaRPr lang="en-GB" dirty="0"/>
          </a:p>
          <a:p>
            <a:pPr marL="0" indent="0">
              <a:buNone/>
            </a:pPr>
            <a:r>
              <a:rPr lang="en-GB" dirty="0"/>
              <a:t>England: William Roby</a:t>
            </a:r>
          </a:p>
          <a:p>
            <a:pPr marL="0" indent="0">
              <a:buNone/>
            </a:pPr>
            <a:endParaRPr lang="en-GB" dirty="0"/>
          </a:p>
          <a:p>
            <a:pPr marL="0" indent="0">
              <a:buNone/>
            </a:pPr>
            <a:r>
              <a:rPr lang="en-GB" dirty="0"/>
              <a:t>Scotland: James and Robert Haldane</a:t>
            </a:r>
          </a:p>
        </p:txBody>
      </p:sp>
      <p:sp>
        <p:nvSpPr>
          <p:cNvPr id="4" name="Slide Number Placeholder 3">
            <a:extLst>
              <a:ext uri="{FF2B5EF4-FFF2-40B4-BE49-F238E27FC236}">
                <a16:creationId xmlns:a16="http://schemas.microsoft.com/office/drawing/2014/main" id="{14FE984F-8E4C-4370-8C1A-3909369C157A}"/>
              </a:ext>
            </a:extLst>
          </p:cNvPr>
          <p:cNvSpPr>
            <a:spLocks noGrp="1"/>
          </p:cNvSpPr>
          <p:nvPr>
            <p:ph type="sldNum" sz="quarter" idx="12"/>
          </p:nvPr>
        </p:nvSpPr>
        <p:spPr/>
        <p:txBody>
          <a:bodyPr/>
          <a:lstStyle/>
          <a:p>
            <a:fld id="{D8DA9DAA-006C-4F4B-980E-E3DF019B24E2}" type="slidenum">
              <a:rPr lang="en-US" smtClean="0"/>
              <a:t>14</a:t>
            </a:fld>
            <a:endParaRPr lang="en-US" dirty="0"/>
          </a:p>
        </p:txBody>
      </p:sp>
    </p:spTree>
    <p:extLst>
      <p:ext uri="{BB962C8B-B14F-4D97-AF65-F5344CB8AC3E}">
        <p14:creationId xmlns:p14="http://schemas.microsoft.com/office/powerpoint/2010/main" val="976416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A976-9033-4CBA-8473-7935B12F23B5}"/>
              </a:ext>
            </a:extLst>
          </p:cNvPr>
          <p:cNvSpPr>
            <a:spLocks noGrp="1"/>
          </p:cNvSpPr>
          <p:nvPr>
            <p:ph type="title"/>
          </p:nvPr>
        </p:nvSpPr>
        <p:spPr/>
        <p:txBody>
          <a:bodyPr/>
          <a:lstStyle/>
          <a:p>
            <a:r>
              <a:rPr lang="en-GB" dirty="0"/>
              <a:t>Scottish Congregationalism</a:t>
            </a:r>
          </a:p>
        </p:txBody>
      </p:sp>
      <p:sp>
        <p:nvSpPr>
          <p:cNvPr id="3" name="Content Placeholder 2">
            <a:extLst>
              <a:ext uri="{FF2B5EF4-FFF2-40B4-BE49-F238E27FC236}">
                <a16:creationId xmlns:a16="http://schemas.microsoft.com/office/drawing/2014/main" id="{CD1CC301-DC9C-4F18-B988-D9CF3FA62401}"/>
              </a:ext>
            </a:extLst>
          </p:cNvPr>
          <p:cNvSpPr>
            <a:spLocks noGrp="1"/>
          </p:cNvSpPr>
          <p:nvPr>
            <p:ph sz="half" idx="1"/>
          </p:nvPr>
        </p:nvSpPr>
        <p:spPr/>
        <p:txBody>
          <a:bodyPr/>
          <a:lstStyle/>
          <a:p>
            <a:r>
              <a:rPr lang="en-GB" dirty="0"/>
              <a:t>Whitefield’s preaching energises Evangelical sympathisers</a:t>
            </a:r>
          </a:p>
          <a:p>
            <a:r>
              <a:rPr lang="en-GB" dirty="0"/>
              <a:t>James and Robert Haldane – 1798-1808 ‘Society for Propagating the Gospel at Home’</a:t>
            </a:r>
          </a:p>
          <a:p>
            <a:r>
              <a:rPr lang="en-GB" dirty="0"/>
              <a:t>Churches they created form Glasgow Theological Academy 1811</a:t>
            </a:r>
          </a:p>
        </p:txBody>
      </p:sp>
      <p:sp>
        <p:nvSpPr>
          <p:cNvPr id="4" name="Content Placeholder 3">
            <a:extLst>
              <a:ext uri="{FF2B5EF4-FFF2-40B4-BE49-F238E27FC236}">
                <a16:creationId xmlns:a16="http://schemas.microsoft.com/office/drawing/2014/main" id="{75E6DEAD-C25F-4735-A542-18AB0CC730AF}"/>
              </a:ext>
            </a:extLst>
          </p:cNvPr>
          <p:cNvSpPr>
            <a:spLocks noGrp="1"/>
          </p:cNvSpPr>
          <p:nvPr>
            <p:ph sz="half" idx="2"/>
          </p:nvPr>
        </p:nvSpPr>
        <p:spPr/>
        <p:txBody>
          <a:bodyPr/>
          <a:lstStyle/>
          <a:p>
            <a:r>
              <a:rPr lang="en-GB" dirty="0"/>
              <a:t>Congregational Union 1812</a:t>
            </a:r>
          </a:p>
          <a:p>
            <a:r>
              <a:rPr lang="en-GB" dirty="0"/>
              <a:t>Unites with Evangelical Union, founded by James Morrison, in 1843</a:t>
            </a:r>
          </a:p>
          <a:p>
            <a:r>
              <a:rPr lang="en-GB" dirty="0"/>
              <a:t>Rooted in possibilities of mission rather than opposition to ‘establishment’.</a:t>
            </a:r>
          </a:p>
        </p:txBody>
      </p:sp>
    </p:spTree>
    <p:extLst>
      <p:ext uri="{BB962C8B-B14F-4D97-AF65-F5344CB8AC3E}">
        <p14:creationId xmlns:p14="http://schemas.microsoft.com/office/powerpoint/2010/main" val="2992789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0530E-F4ED-4B7B-86BC-AB82A3EE2A5A}"/>
              </a:ext>
            </a:extLst>
          </p:cNvPr>
          <p:cNvSpPr>
            <a:spLocks noGrp="1"/>
          </p:cNvSpPr>
          <p:nvPr>
            <p:ph type="title"/>
          </p:nvPr>
        </p:nvSpPr>
        <p:spPr/>
        <p:txBody>
          <a:bodyPr/>
          <a:lstStyle/>
          <a:p>
            <a:r>
              <a:rPr lang="en-GB" dirty="0"/>
              <a:t>Industrial Revolution </a:t>
            </a:r>
          </a:p>
        </p:txBody>
      </p:sp>
      <p:sp>
        <p:nvSpPr>
          <p:cNvPr id="3" name="Content Placeholder 2">
            <a:extLst>
              <a:ext uri="{FF2B5EF4-FFF2-40B4-BE49-F238E27FC236}">
                <a16:creationId xmlns:a16="http://schemas.microsoft.com/office/drawing/2014/main" id="{D50DF96A-7CD7-40BF-A364-F1691C71B3E1}"/>
              </a:ext>
            </a:extLst>
          </p:cNvPr>
          <p:cNvSpPr>
            <a:spLocks noGrp="1"/>
          </p:cNvSpPr>
          <p:nvPr>
            <p:ph sz="half" idx="1"/>
          </p:nvPr>
        </p:nvSpPr>
        <p:spPr/>
        <p:txBody>
          <a:bodyPr/>
          <a:lstStyle/>
          <a:p>
            <a:pPr marL="342900" indent="-342900">
              <a:buAutoNum type="arabicPlain" startAt="1750"/>
            </a:pPr>
            <a:r>
              <a:rPr lang="en-GB" dirty="0"/>
              <a:t> 15% of population in     towns</a:t>
            </a:r>
          </a:p>
          <a:p>
            <a:pPr marL="0" indent="0">
              <a:buNone/>
            </a:pPr>
            <a:endParaRPr lang="en-GB" dirty="0"/>
          </a:p>
          <a:p>
            <a:pPr marL="342900" indent="-342900">
              <a:buAutoNum type="arabicPlain" startAt="1850"/>
            </a:pPr>
            <a:r>
              <a:rPr lang="en-GB" dirty="0"/>
              <a:t>  50% of population in towns</a:t>
            </a:r>
          </a:p>
          <a:p>
            <a:pPr marL="0" indent="0">
              <a:buNone/>
            </a:pPr>
            <a:endParaRPr lang="en-GB" dirty="0"/>
          </a:p>
          <a:p>
            <a:pPr marL="342900" indent="-342900">
              <a:buAutoNum type="arabicPlain" startAt="1901"/>
            </a:pPr>
            <a:r>
              <a:rPr lang="en-GB" dirty="0"/>
              <a:t>  75% of population in towns</a:t>
            </a:r>
          </a:p>
          <a:p>
            <a:endParaRPr lang="en-GB" dirty="0"/>
          </a:p>
        </p:txBody>
      </p:sp>
      <p:sp>
        <p:nvSpPr>
          <p:cNvPr id="4" name="Content Placeholder 3">
            <a:extLst>
              <a:ext uri="{FF2B5EF4-FFF2-40B4-BE49-F238E27FC236}">
                <a16:creationId xmlns:a16="http://schemas.microsoft.com/office/drawing/2014/main" id="{EC1B40C6-9B5C-4F7F-A4F3-CA6C90A1DFFF}"/>
              </a:ext>
            </a:extLst>
          </p:cNvPr>
          <p:cNvSpPr>
            <a:spLocks noGrp="1"/>
          </p:cNvSpPr>
          <p:nvPr>
            <p:ph sz="half" idx="2"/>
          </p:nvPr>
        </p:nvSpPr>
        <p:spPr/>
        <p:txBody>
          <a:bodyPr/>
          <a:lstStyle/>
          <a:p>
            <a:r>
              <a:rPr lang="en-GB" dirty="0"/>
              <a:t>Growth of Methodism</a:t>
            </a:r>
          </a:p>
          <a:p>
            <a:pPr marL="342900" indent="-342900">
              <a:buAutoNum type="arabicPlain" startAt="1901"/>
            </a:pPr>
            <a:endParaRPr lang="en-GB" dirty="0"/>
          </a:p>
          <a:p>
            <a:r>
              <a:rPr lang="en-GB" dirty="0"/>
              <a:t>Dissent is mobile, moves with people, ‘baptises’ the Industrial Revolution.</a:t>
            </a:r>
          </a:p>
          <a:p>
            <a:endParaRPr lang="en-GB" dirty="0"/>
          </a:p>
          <a:p>
            <a:r>
              <a:rPr lang="en-GB" dirty="0"/>
              <a:t>Natural milieu for Titus Salt, the </a:t>
            </a:r>
            <a:r>
              <a:rPr lang="en-GB" dirty="0" err="1"/>
              <a:t>Crossleys</a:t>
            </a:r>
            <a:r>
              <a:rPr lang="en-GB" dirty="0"/>
              <a:t>, the </a:t>
            </a:r>
            <a:r>
              <a:rPr lang="en-GB" dirty="0" err="1"/>
              <a:t>Colmans</a:t>
            </a:r>
            <a:r>
              <a:rPr lang="en-GB" dirty="0"/>
              <a:t>, the </a:t>
            </a:r>
            <a:r>
              <a:rPr lang="en-GB" dirty="0" err="1"/>
              <a:t>Chivers</a:t>
            </a:r>
            <a:r>
              <a:rPr lang="en-GB" dirty="0"/>
              <a:t> etc</a:t>
            </a:r>
          </a:p>
          <a:p>
            <a:endParaRPr lang="en-GB" dirty="0"/>
          </a:p>
        </p:txBody>
      </p:sp>
    </p:spTree>
    <p:extLst>
      <p:ext uri="{BB962C8B-B14F-4D97-AF65-F5344CB8AC3E}">
        <p14:creationId xmlns:p14="http://schemas.microsoft.com/office/powerpoint/2010/main" val="214686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312B0-8C01-43E5-A78B-0672FC63EF26}"/>
              </a:ext>
            </a:extLst>
          </p:cNvPr>
          <p:cNvSpPr>
            <a:spLocks noGrp="1"/>
          </p:cNvSpPr>
          <p:nvPr>
            <p:ph type="title"/>
          </p:nvPr>
        </p:nvSpPr>
        <p:spPr/>
        <p:txBody>
          <a:bodyPr/>
          <a:lstStyle/>
          <a:p>
            <a:r>
              <a:rPr lang="en-US" sz="5400" dirty="0"/>
              <a:t>Thomas Campbell (1763-1854)</a:t>
            </a:r>
            <a:endParaRPr lang="en-GB" dirty="0"/>
          </a:p>
        </p:txBody>
      </p:sp>
      <p:sp>
        <p:nvSpPr>
          <p:cNvPr id="3" name="Content Placeholder 2">
            <a:extLst>
              <a:ext uri="{FF2B5EF4-FFF2-40B4-BE49-F238E27FC236}">
                <a16:creationId xmlns:a16="http://schemas.microsoft.com/office/drawing/2014/main" id="{6E98BC65-F2F7-4540-A594-F249CE27E0C3}"/>
              </a:ext>
            </a:extLst>
          </p:cNvPr>
          <p:cNvSpPr>
            <a:spLocks noGrp="1"/>
          </p:cNvSpPr>
          <p:nvPr>
            <p:ph idx="1"/>
          </p:nvPr>
        </p:nvSpPr>
        <p:spPr/>
        <p:txBody>
          <a:bodyPr/>
          <a:lstStyle/>
          <a:p>
            <a:pPr marL="0" indent="0">
              <a:buNone/>
            </a:pPr>
            <a:r>
              <a:rPr lang="en-GB" sz="2800" dirty="0">
                <a:effectLst/>
                <a:latin typeface="Univers" panose="020B0503020202020204" pitchFamily="34" charset="0"/>
                <a:ea typeface="Calibri" panose="020F0502020204030204" pitchFamily="34" charset="0"/>
              </a:rPr>
              <a:t>‘That the Church of Christ upon the earth is essentially, intentionally, and constitutionally one, consisting of all those in every place that profess their faith in Christ and obedience to Him in all things according to the scriptures, and that manifest the same by their tempers and conduct, and of none else, as none can truly and properly be called Christians.’</a:t>
            </a:r>
          </a:p>
          <a:p>
            <a:pPr marL="0" indent="0">
              <a:buNone/>
            </a:pPr>
            <a:endParaRPr lang="en-GB" sz="2800" dirty="0">
              <a:latin typeface="Univers" panose="020B0503020202020204" pitchFamily="34" charset="0"/>
            </a:endParaRPr>
          </a:p>
          <a:p>
            <a:pPr marL="0" indent="0">
              <a:buNone/>
            </a:pPr>
            <a:r>
              <a:rPr lang="en-GB" sz="2800" i="1" dirty="0">
                <a:latin typeface="Univers" panose="020B0503020202020204" pitchFamily="34" charset="0"/>
              </a:rPr>
              <a:t>(Declaration and Address)</a:t>
            </a:r>
            <a:endParaRPr lang="en-US" sz="2800" i="1" dirty="0">
              <a:latin typeface="Univers" panose="020B0503020202020204" pitchFamily="34" charset="0"/>
            </a:endParaRPr>
          </a:p>
          <a:p>
            <a:pPr marL="0" indent="0">
              <a:buNone/>
            </a:pPr>
            <a:endParaRPr lang="en-GB" dirty="0"/>
          </a:p>
        </p:txBody>
      </p:sp>
      <p:sp>
        <p:nvSpPr>
          <p:cNvPr id="4" name="Slide Number Placeholder 3">
            <a:extLst>
              <a:ext uri="{FF2B5EF4-FFF2-40B4-BE49-F238E27FC236}">
                <a16:creationId xmlns:a16="http://schemas.microsoft.com/office/drawing/2014/main" id="{E8AC2103-492B-411C-806F-7E435E5B8C78}"/>
              </a:ext>
            </a:extLst>
          </p:cNvPr>
          <p:cNvSpPr>
            <a:spLocks noGrp="1"/>
          </p:cNvSpPr>
          <p:nvPr>
            <p:ph type="sldNum" sz="quarter" idx="12"/>
          </p:nvPr>
        </p:nvSpPr>
        <p:spPr/>
        <p:txBody>
          <a:bodyPr/>
          <a:lstStyle/>
          <a:p>
            <a:fld id="{D8DA9DAA-006C-4F4B-980E-E3DF019B24E2}" type="slidenum">
              <a:rPr lang="en-US" smtClean="0"/>
              <a:t>17</a:t>
            </a:fld>
            <a:endParaRPr lang="en-US" dirty="0"/>
          </a:p>
        </p:txBody>
      </p:sp>
    </p:spTree>
    <p:extLst>
      <p:ext uri="{BB962C8B-B14F-4D97-AF65-F5344CB8AC3E}">
        <p14:creationId xmlns:p14="http://schemas.microsoft.com/office/powerpoint/2010/main" val="10148135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AA172-8897-47C6-9D7C-45C9F60E0E28}"/>
              </a:ext>
            </a:extLst>
          </p:cNvPr>
          <p:cNvSpPr>
            <a:spLocks noGrp="1"/>
          </p:cNvSpPr>
          <p:nvPr>
            <p:ph type="title"/>
          </p:nvPr>
        </p:nvSpPr>
        <p:spPr/>
        <p:txBody>
          <a:bodyPr/>
          <a:lstStyle/>
          <a:p>
            <a:r>
              <a:rPr lang="en-GB" dirty="0"/>
              <a:t>Churches of Christ</a:t>
            </a:r>
          </a:p>
        </p:txBody>
      </p:sp>
      <p:sp>
        <p:nvSpPr>
          <p:cNvPr id="3" name="Content Placeholder 2">
            <a:extLst>
              <a:ext uri="{FF2B5EF4-FFF2-40B4-BE49-F238E27FC236}">
                <a16:creationId xmlns:a16="http://schemas.microsoft.com/office/drawing/2014/main" id="{7F5AC4AB-5870-46E4-B054-90921F878DBF}"/>
              </a:ext>
            </a:extLst>
          </p:cNvPr>
          <p:cNvSpPr>
            <a:spLocks noGrp="1"/>
          </p:cNvSpPr>
          <p:nvPr>
            <p:ph idx="1"/>
          </p:nvPr>
        </p:nvSpPr>
        <p:spPr/>
        <p:txBody>
          <a:bodyPr/>
          <a:lstStyle/>
          <a:p>
            <a:r>
              <a:rPr lang="en-GB" dirty="0"/>
              <a:t>‘Restorationist’ – guided by Scripture rather than Creeds</a:t>
            </a:r>
          </a:p>
          <a:p>
            <a:r>
              <a:rPr lang="en-GB" dirty="0"/>
              <a:t>Believers’ baptism</a:t>
            </a:r>
          </a:p>
          <a:p>
            <a:r>
              <a:rPr lang="en-GB" dirty="0"/>
              <a:t>Weekly communion</a:t>
            </a:r>
          </a:p>
          <a:p>
            <a:r>
              <a:rPr lang="en-GB" dirty="0"/>
              <a:t>Local elders preside rather than itinerant evangelists (later ministers)</a:t>
            </a:r>
          </a:p>
        </p:txBody>
      </p:sp>
      <p:sp>
        <p:nvSpPr>
          <p:cNvPr id="4" name="Slide Number Placeholder 3">
            <a:extLst>
              <a:ext uri="{FF2B5EF4-FFF2-40B4-BE49-F238E27FC236}">
                <a16:creationId xmlns:a16="http://schemas.microsoft.com/office/drawing/2014/main" id="{18B2E59E-7AE4-43B8-B063-094CBF62CE10}"/>
              </a:ext>
            </a:extLst>
          </p:cNvPr>
          <p:cNvSpPr>
            <a:spLocks noGrp="1"/>
          </p:cNvSpPr>
          <p:nvPr>
            <p:ph type="sldNum" sz="quarter" idx="12"/>
          </p:nvPr>
        </p:nvSpPr>
        <p:spPr/>
        <p:txBody>
          <a:bodyPr/>
          <a:lstStyle/>
          <a:p>
            <a:fld id="{D8DA9DAA-006C-4F4B-980E-E3DF019B24E2}" type="slidenum">
              <a:rPr lang="en-US" smtClean="0"/>
              <a:t>18</a:t>
            </a:fld>
            <a:endParaRPr lang="en-US" dirty="0"/>
          </a:p>
        </p:txBody>
      </p:sp>
    </p:spTree>
    <p:extLst>
      <p:ext uri="{BB962C8B-B14F-4D97-AF65-F5344CB8AC3E}">
        <p14:creationId xmlns:p14="http://schemas.microsoft.com/office/powerpoint/2010/main" val="2620486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00B98-DC34-468E-A0A7-513C11F57D5F}"/>
              </a:ext>
            </a:extLst>
          </p:cNvPr>
          <p:cNvSpPr>
            <a:spLocks noGrp="1"/>
          </p:cNvSpPr>
          <p:nvPr>
            <p:ph type="title"/>
          </p:nvPr>
        </p:nvSpPr>
        <p:spPr/>
        <p:txBody>
          <a:bodyPr>
            <a:normAutofit fontScale="90000"/>
          </a:bodyPr>
          <a:lstStyle/>
          <a:p>
            <a:r>
              <a:rPr lang="en-US" sz="5400" kern="1200" dirty="0">
                <a:solidFill>
                  <a:schemeClr val="tx1"/>
                </a:solidFill>
                <a:latin typeface="+mj-lt"/>
                <a:ea typeface="+mj-ea"/>
                <a:cs typeface="+mj-cs"/>
              </a:rPr>
              <a:t>The golden age of the late 19</a:t>
            </a:r>
            <a:r>
              <a:rPr lang="en-US" sz="5400" kern="1200" baseline="30000" dirty="0">
                <a:solidFill>
                  <a:schemeClr val="tx1"/>
                </a:solidFill>
                <a:latin typeface="+mj-lt"/>
                <a:ea typeface="+mj-ea"/>
                <a:cs typeface="+mj-cs"/>
              </a:rPr>
              <a:t>th</a:t>
            </a:r>
            <a:r>
              <a:rPr lang="en-US" sz="5400" kern="1200" dirty="0">
                <a:solidFill>
                  <a:schemeClr val="tx1"/>
                </a:solidFill>
                <a:latin typeface="+mj-lt"/>
                <a:ea typeface="+mj-ea"/>
                <a:cs typeface="+mj-cs"/>
              </a:rPr>
              <a:t> century</a:t>
            </a:r>
            <a:endParaRPr lang="en-GB" dirty="0"/>
          </a:p>
        </p:txBody>
      </p:sp>
      <p:sp>
        <p:nvSpPr>
          <p:cNvPr id="3" name="Content Placeholder 2">
            <a:extLst>
              <a:ext uri="{FF2B5EF4-FFF2-40B4-BE49-F238E27FC236}">
                <a16:creationId xmlns:a16="http://schemas.microsoft.com/office/drawing/2014/main" id="{A3FB54B0-B335-4DDF-8577-7AB7B26BE6FF}"/>
              </a:ext>
            </a:extLst>
          </p:cNvPr>
          <p:cNvSpPr>
            <a:spLocks noGrp="1"/>
          </p:cNvSpPr>
          <p:nvPr>
            <p:ph idx="1"/>
          </p:nvPr>
        </p:nvSpPr>
        <p:spPr/>
        <p:txBody>
          <a:bodyPr/>
          <a:lstStyle/>
          <a:p>
            <a:r>
              <a:rPr lang="en-US" sz="2800" dirty="0"/>
              <a:t>Dissent equal in numbers and strength to the Church of England</a:t>
            </a:r>
          </a:p>
          <a:p>
            <a:r>
              <a:rPr lang="en-US" sz="2800" dirty="0"/>
              <a:t>Civil disabilities end</a:t>
            </a:r>
          </a:p>
          <a:p>
            <a:r>
              <a:rPr lang="en-US" sz="2800" dirty="0"/>
              <a:t>Dissent achieves power and recognition</a:t>
            </a:r>
          </a:p>
          <a:p>
            <a:r>
              <a:rPr lang="en-US" sz="2800" dirty="0"/>
              <a:t>Brought a new world to birth</a:t>
            </a:r>
          </a:p>
          <a:p>
            <a:r>
              <a:rPr lang="en-US" sz="2800" dirty="0"/>
              <a:t>Mansfield College (1880s)</a:t>
            </a:r>
          </a:p>
          <a:p>
            <a:r>
              <a:rPr lang="en-US" sz="2800" dirty="0"/>
              <a:t>Congregational growth peaks at First World War</a:t>
            </a:r>
          </a:p>
          <a:p>
            <a:endParaRPr lang="en-GB" dirty="0"/>
          </a:p>
        </p:txBody>
      </p:sp>
      <p:sp>
        <p:nvSpPr>
          <p:cNvPr id="4" name="Slide Number Placeholder 3">
            <a:extLst>
              <a:ext uri="{FF2B5EF4-FFF2-40B4-BE49-F238E27FC236}">
                <a16:creationId xmlns:a16="http://schemas.microsoft.com/office/drawing/2014/main" id="{1B6492DE-4106-405A-80E6-98B2C0851D7C}"/>
              </a:ext>
            </a:extLst>
          </p:cNvPr>
          <p:cNvSpPr>
            <a:spLocks noGrp="1"/>
          </p:cNvSpPr>
          <p:nvPr>
            <p:ph type="sldNum" sz="quarter" idx="12"/>
          </p:nvPr>
        </p:nvSpPr>
        <p:spPr/>
        <p:txBody>
          <a:bodyPr/>
          <a:lstStyle/>
          <a:p>
            <a:fld id="{D8DA9DAA-006C-4F4B-980E-E3DF019B24E2}" type="slidenum">
              <a:rPr lang="en-US" smtClean="0"/>
              <a:t>19</a:t>
            </a:fld>
            <a:endParaRPr lang="en-US" dirty="0"/>
          </a:p>
        </p:txBody>
      </p:sp>
    </p:spTree>
    <p:extLst>
      <p:ext uri="{BB962C8B-B14F-4D97-AF65-F5344CB8AC3E}">
        <p14:creationId xmlns:p14="http://schemas.microsoft.com/office/powerpoint/2010/main" val="363338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44" name="Straight Connector 143">
            <a:extLst>
              <a:ext uri="{FF2B5EF4-FFF2-40B4-BE49-F238E27FC236}">
                <a16:creationId xmlns:a16="http://schemas.microsoft.com/office/drawing/2014/main" id="{5C05CAAB-DBA2-4548-AD5F-01BB97FBB2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useBgFill="1">
        <p:nvSpPr>
          <p:cNvPr id="146" name="Rectangle 145">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2AC1D0E4-AA2D-4E74-A67C-CE2FDC2EC148}"/>
              </a:ext>
            </a:extLst>
          </p:cNvPr>
          <p:cNvSpPr>
            <a:spLocks noGrp="1"/>
          </p:cNvSpPr>
          <p:nvPr>
            <p:ph type="title"/>
          </p:nvPr>
        </p:nvSpPr>
        <p:spPr>
          <a:xfrm>
            <a:off x="6657715" y="467271"/>
            <a:ext cx="4195674" cy="2052522"/>
          </a:xfrm>
        </p:spPr>
        <p:txBody>
          <a:bodyPr vert="horz" lIns="91440" tIns="45720" rIns="91440" bIns="45720" rtlCol="0" anchor="b">
            <a:normAutofit/>
          </a:bodyPr>
          <a:lstStyle/>
          <a:p>
            <a:r>
              <a:rPr lang="en-US" sz="4800" kern="1200" dirty="0">
                <a:solidFill>
                  <a:schemeClr val="tx1"/>
                </a:solidFill>
                <a:latin typeface="+mj-lt"/>
                <a:ea typeface="+mj-ea"/>
                <a:cs typeface="+mj-cs"/>
              </a:rPr>
              <a:t>Handling the past</a:t>
            </a:r>
          </a:p>
        </p:txBody>
      </p:sp>
      <p:sp>
        <p:nvSpPr>
          <p:cNvPr id="148" name="Oval 147">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965" y="554152"/>
            <a:ext cx="5742189" cy="5742189"/>
          </a:xfrm>
          <a:prstGeom prst="ellipse">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0"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956" y="703679"/>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52"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753" y="1562696"/>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pic>
        <p:nvPicPr>
          <p:cNvPr id="1030" name="Picture 6">
            <a:extLst>
              <a:ext uri="{FF2B5EF4-FFF2-40B4-BE49-F238E27FC236}">
                <a16:creationId xmlns:a16="http://schemas.microsoft.com/office/drawing/2014/main" id="{8DF79D90-58D6-4619-A96D-EC20E23BCE62}"/>
              </a:ext>
            </a:extLst>
          </p:cNvPr>
          <p:cNvPicPr>
            <a:picLocks noGrp="1" noChangeAspect="1" noChangeArrowheads="1"/>
          </p:cNvPicPr>
          <p:nvPr>
            <p:ph type="pic" sz="quarter" idx="13"/>
          </p:nvPr>
        </p:nvPicPr>
        <p:blipFill>
          <a:blip r:embed="rId2">
            <a:extLst>
              <a:ext uri="{28A0092B-C50C-407E-A947-70E740481C1C}">
                <a14:useLocalDpi xmlns:a14="http://schemas.microsoft.com/office/drawing/2010/main" val="0"/>
              </a:ext>
            </a:extLst>
          </a:blip>
          <a:srcRect t="14967" b="14967"/>
          <a:stretch>
            <a:fillRect/>
          </a:stretch>
        </p:blipFill>
        <p:spPr bwMode="auto">
          <a:xfrm>
            <a:off x="1219632" y="1448957"/>
            <a:ext cx="3948854" cy="3952579"/>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a:extLst>
              <a:ext uri="{FF2B5EF4-FFF2-40B4-BE49-F238E27FC236}">
                <a16:creationId xmlns:a16="http://schemas.microsoft.com/office/drawing/2014/main" id="{7153C49E-DD01-47D0-A07C-111D6C6944A1}"/>
              </a:ext>
            </a:extLst>
          </p:cNvPr>
          <p:cNvSpPr>
            <a:spLocks noGrp="1"/>
          </p:cNvSpPr>
          <p:nvPr>
            <p:ph idx="1"/>
          </p:nvPr>
        </p:nvSpPr>
        <p:spPr>
          <a:xfrm>
            <a:off x="6695359" y="2990818"/>
            <a:ext cx="4158031" cy="2913872"/>
          </a:xfrm>
        </p:spPr>
        <p:txBody>
          <a:bodyPr vert="horz" lIns="91440" tIns="45720" rIns="91440" bIns="45720" rtlCol="0" anchor="t">
            <a:normAutofit lnSpcReduction="10000"/>
          </a:bodyPr>
          <a:lstStyle/>
          <a:p>
            <a:pPr indent="-228600">
              <a:lnSpc>
                <a:spcPct val="90000"/>
              </a:lnSpc>
              <a:buFont typeface="Arial" panose="020B0604020202020204" pitchFamily="34" charset="0"/>
              <a:buChar char="•"/>
            </a:pPr>
            <a:endParaRPr lang="en-US" sz="1800" dirty="0"/>
          </a:p>
          <a:p>
            <a:pPr>
              <a:lnSpc>
                <a:spcPct val="90000"/>
              </a:lnSpc>
            </a:pPr>
            <a:r>
              <a:rPr lang="en-US" sz="1800" dirty="0"/>
              <a:t>Part 1</a:t>
            </a:r>
          </a:p>
          <a:p>
            <a:pPr>
              <a:lnSpc>
                <a:spcPct val="90000"/>
              </a:lnSpc>
            </a:pPr>
            <a:r>
              <a:rPr lang="en-US" sz="1800" dirty="0"/>
              <a:t>Who do you think that you are?</a:t>
            </a:r>
          </a:p>
          <a:p>
            <a:pPr>
              <a:lnSpc>
                <a:spcPct val="90000"/>
              </a:lnSpc>
            </a:pPr>
            <a:endParaRPr lang="en-US" sz="1800" dirty="0"/>
          </a:p>
          <a:p>
            <a:pPr>
              <a:lnSpc>
                <a:spcPct val="90000"/>
              </a:lnSpc>
            </a:pPr>
            <a:r>
              <a:rPr lang="en-US" sz="1800" dirty="0"/>
              <a:t>Groupwork:  What do we cherish ?</a:t>
            </a:r>
          </a:p>
          <a:p>
            <a:pPr indent="-228600">
              <a:lnSpc>
                <a:spcPct val="90000"/>
              </a:lnSpc>
              <a:buFont typeface="Arial" panose="020B0604020202020204" pitchFamily="34" charset="0"/>
              <a:buChar char="•"/>
            </a:pPr>
            <a:endParaRPr lang="en-US" sz="1800" dirty="0"/>
          </a:p>
          <a:p>
            <a:pPr>
              <a:lnSpc>
                <a:spcPct val="90000"/>
              </a:lnSpc>
            </a:pPr>
            <a:r>
              <a:rPr lang="en-US" sz="1800" dirty="0"/>
              <a:t>Part 2</a:t>
            </a:r>
          </a:p>
          <a:p>
            <a:pPr>
              <a:lnSpc>
                <a:spcPct val="90000"/>
              </a:lnSpc>
            </a:pPr>
            <a:r>
              <a:rPr lang="en-US" sz="1800" dirty="0"/>
              <a:t>Handling our inheritance</a:t>
            </a:r>
          </a:p>
        </p:txBody>
      </p:sp>
      <p:sp>
        <p:nvSpPr>
          <p:cNvPr id="15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4149" y="5775082"/>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sp>
        <p:nvSpPr>
          <p:cNvPr id="5" name="Date Placeholder 4">
            <a:extLst>
              <a:ext uri="{FF2B5EF4-FFF2-40B4-BE49-F238E27FC236}">
                <a16:creationId xmlns:a16="http://schemas.microsoft.com/office/drawing/2014/main" id="{3F23E631-876A-42BD-8433-C442F415A2C5}"/>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r>
              <a:rPr lang="en-US"/>
              <a:t>9/3/20XX</a:t>
            </a:r>
          </a:p>
        </p:txBody>
      </p:sp>
      <p:sp>
        <p:nvSpPr>
          <p:cNvPr id="7" name="Slide Number Placeholder 6">
            <a:extLst>
              <a:ext uri="{FF2B5EF4-FFF2-40B4-BE49-F238E27FC236}">
                <a16:creationId xmlns:a16="http://schemas.microsoft.com/office/drawing/2014/main" id="{7CF087F2-70FF-4754-AAB7-4A56E2D6296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D8DA9DAA-006C-4F4B-980E-E3DF019B24E2}" type="slidenum">
              <a:rPr lang="en-US" smtClean="0"/>
              <a:pPr>
                <a:spcAft>
                  <a:spcPts val="600"/>
                </a:spcAft>
              </a:pPr>
              <a:t>2</a:t>
            </a:fld>
            <a:endParaRPr lang="en-US"/>
          </a:p>
        </p:txBody>
      </p:sp>
      <p:cxnSp>
        <p:nvCxnSpPr>
          <p:cNvPr id="156" name="Straight Connector 155">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5272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835A8-7224-44B7-BC24-2084CFCC67F3}"/>
              </a:ext>
            </a:extLst>
          </p:cNvPr>
          <p:cNvSpPr>
            <a:spLocks noGrp="1"/>
          </p:cNvSpPr>
          <p:nvPr>
            <p:ph type="title"/>
          </p:nvPr>
        </p:nvSpPr>
        <p:spPr/>
        <p:txBody>
          <a:bodyPr/>
          <a:lstStyle/>
          <a:p>
            <a:r>
              <a:rPr lang="en-GB" dirty="0"/>
              <a:t>Character traits…</a:t>
            </a:r>
          </a:p>
        </p:txBody>
      </p:sp>
      <p:sp>
        <p:nvSpPr>
          <p:cNvPr id="3" name="Content Placeholder 2">
            <a:extLst>
              <a:ext uri="{FF2B5EF4-FFF2-40B4-BE49-F238E27FC236}">
                <a16:creationId xmlns:a16="http://schemas.microsoft.com/office/drawing/2014/main" id="{3626E7F5-1038-488C-8AF2-FCA98E0450E7}"/>
              </a:ext>
            </a:extLst>
          </p:cNvPr>
          <p:cNvSpPr>
            <a:spLocks noGrp="1"/>
          </p:cNvSpPr>
          <p:nvPr>
            <p:ph idx="1"/>
          </p:nvPr>
        </p:nvSpPr>
        <p:spPr/>
        <p:txBody>
          <a:bodyPr/>
          <a:lstStyle/>
          <a:p>
            <a:r>
              <a:rPr lang="en-GB" dirty="0"/>
              <a:t>The creation of a new world from their spiritual resources alone by the ejected</a:t>
            </a:r>
          </a:p>
          <a:p>
            <a:r>
              <a:rPr lang="en-GB" dirty="0"/>
              <a:t>Worship, the hymn, a Bible centric space</a:t>
            </a:r>
          </a:p>
          <a:p>
            <a:r>
              <a:rPr lang="en-GB" dirty="0"/>
              <a:t>Permanence – Academies, Colleges etc</a:t>
            </a:r>
          </a:p>
          <a:p>
            <a:r>
              <a:rPr lang="en-GB" dirty="0"/>
              <a:t>The creativity of new ‘denominations’ – Congregationalism in Scotland and the Churches of Christ</a:t>
            </a:r>
          </a:p>
          <a:p>
            <a:r>
              <a:rPr lang="en-GB" dirty="0"/>
              <a:t>The complexity of life in three nations</a:t>
            </a:r>
          </a:p>
        </p:txBody>
      </p:sp>
      <p:sp>
        <p:nvSpPr>
          <p:cNvPr id="4" name="Slide Number Placeholder 3">
            <a:extLst>
              <a:ext uri="{FF2B5EF4-FFF2-40B4-BE49-F238E27FC236}">
                <a16:creationId xmlns:a16="http://schemas.microsoft.com/office/drawing/2014/main" id="{F5CE9A52-FF75-4E79-88DA-82A2440C660B}"/>
              </a:ext>
            </a:extLst>
          </p:cNvPr>
          <p:cNvSpPr>
            <a:spLocks noGrp="1"/>
          </p:cNvSpPr>
          <p:nvPr>
            <p:ph type="sldNum" sz="quarter" idx="12"/>
          </p:nvPr>
        </p:nvSpPr>
        <p:spPr/>
        <p:txBody>
          <a:bodyPr/>
          <a:lstStyle/>
          <a:p>
            <a:fld id="{D8DA9DAA-006C-4F4B-980E-E3DF019B24E2}" type="slidenum">
              <a:rPr lang="en-US" smtClean="0"/>
              <a:t>20</a:t>
            </a:fld>
            <a:endParaRPr lang="en-US" dirty="0"/>
          </a:p>
        </p:txBody>
      </p:sp>
    </p:spTree>
    <p:extLst>
      <p:ext uri="{BB962C8B-B14F-4D97-AF65-F5344CB8AC3E}">
        <p14:creationId xmlns:p14="http://schemas.microsoft.com/office/powerpoint/2010/main" val="1420064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41CF-0263-417C-8577-5E2730DD38DA}"/>
              </a:ext>
            </a:extLst>
          </p:cNvPr>
          <p:cNvSpPr>
            <a:spLocks noGrp="1"/>
          </p:cNvSpPr>
          <p:nvPr>
            <p:ph type="title"/>
          </p:nvPr>
        </p:nvSpPr>
        <p:spPr/>
        <p:txBody>
          <a:bodyPr/>
          <a:lstStyle/>
          <a:p>
            <a:r>
              <a:rPr lang="en-GB" dirty="0"/>
              <a:t>Group work discussion</a:t>
            </a:r>
          </a:p>
        </p:txBody>
      </p:sp>
      <p:sp>
        <p:nvSpPr>
          <p:cNvPr id="3" name="Content Placeholder 2">
            <a:extLst>
              <a:ext uri="{FF2B5EF4-FFF2-40B4-BE49-F238E27FC236}">
                <a16:creationId xmlns:a16="http://schemas.microsoft.com/office/drawing/2014/main" id="{C9F4A34D-DA92-45CE-8503-1A38F4DFE603}"/>
              </a:ext>
            </a:extLst>
          </p:cNvPr>
          <p:cNvSpPr>
            <a:spLocks noGrp="1"/>
          </p:cNvSpPr>
          <p:nvPr>
            <p:ph sz="half" idx="1"/>
          </p:nvPr>
        </p:nvSpPr>
        <p:spPr/>
        <p:txBody>
          <a:bodyPr/>
          <a:lstStyle/>
          <a:p>
            <a:r>
              <a:rPr lang="en-GB" dirty="0"/>
              <a:t>What do I most cherish about my inheritance in the United Reformed Church?</a:t>
            </a:r>
          </a:p>
          <a:p>
            <a:endParaRPr lang="en-GB" dirty="0"/>
          </a:p>
          <a:p>
            <a:r>
              <a:rPr lang="en-GB" dirty="0"/>
              <a:t>What parts of that inheritance can inspire us in to-day’s mission ?</a:t>
            </a:r>
          </a:p>
        </p:txBody>
      </p:sp>
      <p:sp>
        <p:nvSpPr>
          <p:cNvPr id="4" name="Content Placeholder 3">
            <a:extLst>
              <a:ext uri="{FF2B5EF4-FFF2-40B4-BE49-F238E27FC236}">
                <a16:creationId xmlns:a16="http://schemas.microsoft.com/office/drawing/2014/main" id="{071E1FAF-A027-4226-90B4-6A1AA2055B56}"/>
              </a:ext>
            </a:extLst>
          </p:cNvPr>
          <p:cNvSpPr>
            <a:spLocks noGrp="1"/>
          </p:cNvSpPr>
          <p:nvPr>
            <p:ph sz="half" idx="2"/>
          </p:nvPr>
        </p:nvSpPr>
        <p:spPr/>
        <p:txBody>
          <a:bodyPr/>
          <a:lstStyle/>
          <a:p>
            <a:r>
              <a:rPr lang="en-GB" dirty="0"/>
              <a:t>What frustrates me most about my inheritance in the United Reformed Church?</a:t>
            </a:r>
          </a:p>
          <a:p>
            <a:endParaRPr lang="en-GB" dirty="0"/>
          </a:p>
          <a:p>
            <a:r>
              <a:rPr lang="en-GB" dirty="0"/>
              <a:t>What should we throw on the bonfire? </a:t>
            </a:r>
          </a:p>
        </p:txBody>
      </p:sp>
    </p:spTree>
    <p:extLst>
      <p:ext uri="{BB962C8B-B14F-4D97-AF65-F5344CB8AC3E}">
        <p14:creationId xmlns:p14="http://schemas.microsoft.com/office/powerpoint/2010/main" val="294521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CE2CD-8748-4AD3-B278-AFC70E670667}"/>
              </a:ext>
            </a:extLst>
          </p:cNvPr>
          <p:cNvSpPr>
            <a:spLocks noGrp="1"/>
          </p:cNvSpPr>
          <p:nvPr>
            <p:ph type="title"/>
          </p:nvPr>
        </p:nvSpPr>
        <p:spPr/>
        <p:txBody>
          <a:bodyPr/>
          <a:lstStyle/>
          <a:p>
            <a:r>
              <a:rPr lang="en-GB" dirty="0"/>
              <a:t>Our DNA</a:t>
            </a:r>
          </a:p>
        </p:txBody>
      </p:sp>
      <p:sp>
        <p:nvSpPr>
          <p:cNvPr id="3" name="Content Placeholder 2">
            <a:extLst>
              <a:ext uri="{FF2B5EF4-FFF2-40B4-BE49-F238E27FC236}">
                <a16:creationId xmlns:a16="http://schemas.microsoft.com/office/drawing/2014/main" id="{D85B2F17-9257-4376-BD56-901515DE88C4}"/>
              </a:ext>
            </a:extLst>
          </p:cNvPr>
          <p:cNvSpPr>
            <a:spLocks noGrp="1"/>
          </p:cNvSpPr>
          <p:nvPr>
            <p:ph idx="1"/>
          </p:nvPr>
        </p:nvSpPr>
        <p:spPr/>
        <p:txBody>
          <a:bodyPr/>
          <a:lstStyle/>
          <a:p>
            <a:pPr marL="0" indent="0">
              <a:buNone/>
            </a:pPr>
            <a:r>
              <a:rPr lang="en-GB" dirty="0"/>
              <a:t>Jewish? Protestant? Reformed? Dissenting? ‘Restorationist’? Evangelical? Liberal?</a:t>
            </a:r>
          </a:p>
          <a:p>
            <a:pPr marL="0" indent="0">
              <a:buNone/>
            </a:pPr>
            <a:endParaRPr lang="en-GB" dirty="0"/>
          </a:p>
          <a:p>
            <a:pPr marL="0" indent="0">
              <a:buNone/>
            </a:pPr>
            <a:r>
              <a:rPr lang="en-GB" dirty="0"/>
              <a:t>British? English? Welsh? Scottish ? European? </a:t>
            </a:r>
          </a:p>
          <a:p>
            <a:pPr marL="0" indent="0">
              <a:buNone/>
            </a:pPr>
            <a:endParaRPr lang="en-GB" dirty="0"/>
          </a:p>
          <a:p>
            <a:pPr marL="0" indent="0">
              <a:buNone/>
            </a:pPr>
            <a:r>
              <a:rPr lang="en-GB" dirty="0"/>
              <a:t>Globalised? Multi-cultural? Colonial? Post-colonial? </a:t>
            </a:r>
          </a:p>
        </p:txBody>
      </p:sp>
      <p:sp>
        <p:nvSpPr>
          <p:cNvPr id="4" name="Slide Number Placeholder 3">
            <a:extLst>
              <a:ext uri="{FF2B5EF4-FFF2-40B4-BE49-F238E27FC236}">
                <a16:creationId xmlns:a16="http://schemas.microsoft.com/office/drawing/2014/main" id="{B547C483-BD74-4DE2-880A-16D434FCD0C8}"/>
              </a:ext>
            </a:extLst>
          </p:cNvPr>
          <p:cNvSpPr>
            <a:spLocks noGrp="1"/>
          </p:cNvSpPr>
          <p:nvPr>
            <p:ph type="sldNum" sz="quarter" idx="12"/>
          </p:nvPr>
        </p:nvSpPr>
        <p:spPr/>
        <p:txBody>
          <a:bodyPr/>
          <a:lstStyle/>
          <a:p>
            <a:fld id="{D8DA9DAA-006C-4F4B-980E-E3DF019B24E2}" type="slidenum">
              <a:rPr lang="en-US" smtClean="0"/>
              <a:t>3</a:t>
            </a:fld>
            <a:endParaRPr lang="en-US" dirty="0"/>
          </a:p>
        </p:txBody>
      </p:sp>
    </p:spTree>
    <p:extLst>
      <p:ext uri="{BB962C8B-B14F-4D97-AF65-F5344CB8AC3E}">
        <p14:creationId xmlns:p14="http://schemas.microsoft.com/office/powerpoint/2010/main" val="3209479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E7AA7E8-8006-4E1F-A566-FCF37EE6F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F2FB0B-15EC-453B-BC9B-69AD35DDCEA3}"/>
              </a:ext>
            </a:extLst>
          </p:cNvPr>
          <p:cNvSpPr>
            <a:spLocks noGrp="1"/>
          </p:cNvSpPr>
          <p:nvPr>
            <p:ph type="ctrTitle"/>
          </p:nvPr>
        </p:nvSpPr>
        <p:spPr>
          <a:xfrm>
            <a:off x="242910" y="1598246"/>
            <a:ext cx="4626709" cy="5122985"/>
          </a:xfrm>
        </p:spPr>
        <p:txBody>
          <a:bodyPr anchor="t">
            <a:normAutofit/>
          </a:bodyPr>
          <a:lstStyle/>
          <a:p>
            <a:pPr algn="r"/>
            <a:r>
              <a:rPr lang="en-US" sz="4200" b="1" cap="all" spc="400" dirty="0">
                <a:latin typeface="+mn-lt"/>
              </a:rPr>
              <a:t>The ‘</a:t>
            </a:r>
            <a:r>
              <a:rPr lang="en-US" sz="4200" b="1" cap="all" spc="400" dirty="0" err="1">
                <a:latin typeface="+mn-lt"/>
              </a:rPr>
              <a:t>ur</a:t>
            </a:r>
            <a:r>
              <a:rPr lang="en-US" sz="4200" b="1" cap="all" spc="400" dirty="0">
                <a:latin typeface="+mn-lt"/>
              </a:rPr>
              <a:t>’ history:</a:t>
            </a:r>
            <a:br>
              <a:rPr lang="en-US" sz="4200" b="1" cap="all" spc="400" dirty="0">
                <a:latin typeface="+mn-lt"/>
              </a:rPr>
            </a:br>
            <a:endParaRPr lang="en-US" sz="4200" dirty="0"/>
          </a:p>
        </p:txBody>
      </p:sp>
      <p:sp>
        <p:nvSpPr>
          <p:cNvPr id="3" name="Subtitle 2">
            <a:extLst>
              <a:ext uri="{FF2B5EF4-FFF2-40B4-BE49-F238E27FC236}">
                <a16:creationId xmlns:a16="http://schemas.microsoft.com/office/drawing/2014/main" id="{05408798-0DB3-46BF-880E-7BB904D700F6}"/>
              </a:ext>
            </a:extLst>
          </p:cNvPr>
          <p:cNvSpPr>
            <a:spLocks noGrp="1"/>
          </p:cNvSpPr>
          <p:nvPr>
            <p:ph type="subTitle" idx="1"/>
          </p:nvPr>
        </p:nvSpPr>
        <p:spPr>
          <a:xfrm>
            <a:off x="5792994" y="1590840"/>
            <a:ext cx="5672176" cy="5095221"/>
          </a:xfrm>
        </p:spPr>
        <p:txBody>
          <a:bodyPr>
            <a:normAutofit/>
          </a:bodyPr>
          <a:lstStyle/>
          <a:p>
            <a:pPr algn="l"/>
            <a:r>
              <a:rPr lang="en-US" sz="4000" dirty="0"/>
              <a:t>To the Restoration Settlement of 1662</a:t>
            </a:r>
          </a:p>
        </p:txBody>
      </p:sp>
      <p:cxnSp>
        <p:nvCxnSpPr>
          <p:cNvPr id="10" name="Straight Connector 9">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7882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6ED0C-635B-4DEC-BC07-264EB8D23BAD}"/>
              </a:ext>
            </a:extLst>
          </p:cNvPr>
          <p:cNvSpPr>
            <a:spLocks noGrp="1"/>
          </p:cNvSpPr>
          <p:nvPr>
            <p:ph type="title"/>
          </p:nvPr>
        </p:nvSpPr>
        <p:spPr/>
        <p:txBody>
          <a:bodyPr/>
          <a:lstStyle/>
          <a:p>
            <a:r>
              <a:rPr lang="en-GB" dirty="0"/>
              <a:t>The Tudors 1508 - 1603</a:t>
            </a:r>
          </a:p>
        </p:txBody>
      </p:sp>
      <p:sp>
        <p:nvSpPr>
          <p:cNvPr id="3" name="Content Placeholder 2">
            <a:extLst>
              <a:ext uri="{FF2B5EF4-FFF2-40B4-BE49-F238E27FC236}">
                <a16:creationId xmlns:a16="http://schemas.microsoft.com/office/drawing/2014/main" id="{B92EB45E-F4CE-4F26-9CA7-9A2FF0AE3126}"/>
              </a:ext>
            </a:extLst>
          </p:cNvPr>
          <p:cNvSpPr>
            <a:spLocks noGrp="1"/>
          </p:cNvSpPr>
          <p:nvPr>
            <p:ph sz="half" idx="1"/>
          </p:nvPr>
        </p:nvSpPr>
        <p:spPr/>
        <p:txBody>
          <a:bodyPr/>
          <a:lstStyle/>
          <a:p>
            <a:pPr marL="0" indent="0">
              <a:buNone/>
            </a:pPr>
            <a:r>
              <a:rPr lang="en-GB" dirty="0"/>
              <a:t>Church of England a Reformed, Calvinist church</a:t>
            </a:r>
          </a:p>
          <a:p>
            <a:pPr marL="0" indent="0">
              <a:buNone/>
            </a:pPr>
            <a:r>
              <a:rPr lang="en-GB" dirty="0"/>
              <a:t>Puritan struggles 1566-1662 are </a:t>
            </a:r>
            <a:r>
              <a:rPr lang="en-GB" i="1" dirty="0"/>
              <a:t>within</a:t>
            </a:r>
            <a:r>
              <a:rPr lang="en-GB" dirty="0"/>
              <a:t> the church</a:t>
            </a:r>
          </a:p>
          <a:p>
            <a:pPr marL="0" indent="0">
              <a:buNone/>
            </a:pPr>
            <a:endParaRPr lang="en-GB" dirty="0"/>
          </a:p>
          <a:p>
            <a:pPr marL="0" indent="0">
              <a:buNone/>
            </a:pPr>
            <a:r>
              <a:rPr lang="en-GB" dirty="0"/>
              <a:t>Tudor governments clear parish system is correct</a:t>
            </a:r>
          </a:p>
          <a:p>
            <a:pPr marL="0" indent="0">
              <a:buNone/>
            </a:pPr>
            <a:endParaRPr lang="en-GB" dirty="0"/>
          </a:p>
          <a:p>
            <a:pPr marL="0" indent="0">
              <a:buNone/>
            </a:pPr>
            <a:r>
              <a:rPr lang="en-GB" dirty="0"/>
              <a:t>All are members of the national church</a:t>
            </a:r>
          </a:p>
        </p:txBody>
      </p:sp>
      <p:sp>
        <p:nvSpPr>
          <p:cNvPr id="4" name="Content Placeholder 3">
            <a:extLst>
              <a:ext uri="{FF2B5EF4-FFF2-40B4-BE49-F238E27FC236}">
                <a16:creationId xmlns:a16="http://schemas.microsoft.com/office/drawing/2014/main" id="{8D987A6B-C9DA-46DA-9D71-36036D9D309F}"/>
              </a:ext>
            </a:extLst>
          </p:cNvPr>
          <p:cNvSpPr>
            <a:spLocks noGrp="1"/>
          </p:cNvSpPr>
          <p:nvPr>
            <p:ph sz="half" idx="2"/>
          </p:nvPr>
        </p:nvSpPr>
        <p:spPr/>
        <p:txBody>
          <a:bodyPr/>
          <a:lstStyle/>
          <a:p>
            <a:pPr marL="0" indent="0">
              <a:buNone/>
            </a:pPr>
            <a:r>
              <a:rPr lang="en-GB" dirty="0"/>
              <a:t>Separatists 1570s and 80s – the godly should separate from the ungodly</a:t>
            </a:r>
          </a:p>
          <a:p>
            <a:pPr marL="0" indent="0">
              <a:buNone/>
            </a:pPr>
            <a:endParaRPr lang="en-GB" dirty="0"/>
          </a:p>
          <a:p>
            <a:pPr marL="0" indent="0">
              <a:buNone/>
            </a:pPr>
            <a:r>
              <a:rPr lang="en-GB" dirty="0"/>
              <a:t>John Robinson, Pilgrim Fathers, Henry Jacob – room for dialogue about the shape of the church</a:t>
            </a:r>
          </a:p>
          <a:p>
            <a:pPr marL="0" indent="0">
              <a:buNone/>
            </a:pPr>
            <a:endParaRPr lang="en-GB" dirty="0"/>
          </a:p>
          <a:p>
            <a:pPr marL="0" indent="0">
              <a:buNone/>
            </a:pPr>
            <a:r>
              <a:rPr lang="en-GB" dirty="0"/>
              <a:t>Presbyterians – a reformed establishment</a:t>
            </a:r>
          </a:p>
        </p:txBody>
      </p:sp>
    </p:spTree>
    <p:extLst>
      <p:ext uri="{BB962C8B-B14F-4D97-AF65-F5344CB8AC3E}">
        <p14:creationId xmlns:p14="http://schemas.microsoft.com/office/powerpoint/2010/main" val="1700456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9BBB2-D88C-47CA-910C-8EC10B0BD053}"/>
              </a:ext>
            </a:extLst>
          </p:cNvPr>
          <p:cNvSpPr>
            <a:spLocks noGrp="1"/>
          </p:cNvSpPr>
          <p:nvPr>
            <p:ph type="title"/>
          </p:nvPr>
        </p:nvSpPr>
        <p:spPr/>
        <p:txBody>
          <a:bodyPr/>
          <a:lstStyle/>
          <a:p>
            <a:r>
              <a:rPr lang="en-GB" dirty="0"/>
              <a:t>17</a:t>
            </a:r>
            <a:r>
              <a:rPr lang="en-GB" baseline="30000" dirty="0"/>
              <a:t>th</a:t>
            </a:r>
            <a:r>
              <a:rPr lang="en-GB" dirty="0"/>
              <a:t> century</a:t>
            </a:r>
          </a:p>
        </p:txBody>
      </p:sp>
      <p:sp>
        <p:nvSpPr>
          <p:cNvPr id="3" name="Content Placeholder 2">
            <a:extLst>
              <a:ext uri="{FF2B5EF4-FFF2-40B4-BE49-F238E27FC236}">
                <a16:creationId xmlns:a16="http://schemas.microsoft.com/office/drawing/2014/main" id="{FDB9D30A-AA38-454D-95D5-7E2259235FA4}"/>
              </a:ext>
            </a:extLst>
          </p:cNvPr>
          <p:cNvSpPr>
            <a:spLocks noGrp="1"/>
          </p:cNvSpPr>
          <p:nvPr>
            <p:ph sz="half" idx="1"/>
          </p:nvPr>
        </p:nvSpPr>
        <p:spPr/>
        <p:txBody>
          <a:bodyPr/>
          <a:lstStyle/>
          <a:p>
            <a:pPr marL="0" indent="0">
              <a:buNone/>
            </a:pPr>
            <a:r>
              <a:rPr lang="en-GB" dirty="0"/>
              <a:t>Clare Jackson</a:t>
            </a:r>
          </a:p>
          <a:p>
            <a:pPr marL="0" indent="0">
              <a:buNone/>
            </a:pPr>
            <a:endParaRPr lang="en-GB" dirty="0"/>
          </a:p>
          <a:p>
            <a:pPr marL="0" indent="0">
              <a:buNone/>
            </a:pPr>
            <a:r>
              <a:rPr lang="en-GB" dirty="0"/>
              <a:t>Devil-land: England under siege 1588-1688</a:t>
            </a:r>
          </a:p>
          <a:p>
            <a:endParaRPr lang="en-GB" dirty="0"/>
          </a:p>
        </p:txBody>
      </p:sp>
      <p:sp>
        <p:nvSpPr>
          <p:cNvPr id="4" name="Content Placeholder 3">
            <a:extLst>
              <a:ext uri="{FF2B5EF4-FFF2-40B4-BE49-F238E27FC236}">
                <a16:creationId xmlns:a16="http://schemas.microsoft.com/office/drawing/2014/main" id="{8AA8560A-93CE-4495-9E0D-9239A2569142}"/>
              </a:ext>
            </a:extLst>
          </p:cNvPr>
          <p:cNvSpPr>
            <a:spLocks noGrp="1"/>
          </p:cNvSpPr>
          <p:nvPr>
            <p:ph sz="half" idx="2"/>
          </p:nvPr>
        </p:nvSpPr>
        <p:spPr/>
        <p:txBody>
          <a:bodyPr/>
          <a:lstStyle/>
          <a:p>
            <a:pPr marL="0" indent="0">
              <a:buNone/>
            </a:pPr>
            <a:r>
              <a:rPr lang="en-US" sz="2400" dirty="0"/>
              <a:t>Gunpowder plot 1605</a:t>
            </a:r>
          </a:p>
          <a:p>
            <a:pPr marL="0" indent="0">
              <a:buNone/>
            </a:pPr>
            <a:r>
              <a:rPr lang="en-US" sz="2400" dirty="0"/>
              <a:t>Civil wars 1642-51</a:t>
            </a:r>
          </a:p>
          <a:p>
            <a:pPr marL="0" indent="0">
              <a:buNone/>
            </a:pPr>
            <a:r>
              <a:rPr lang="en-US" sz="2400" dirty="0"/>
              <a:t>Charles I beheaded 1649</a:t>
            </a:r>
          </a:p>
          <a:p>
            <a:pPr marL="0" indent="0">
              <a:buNone/>
            </a:pPr>
            <a:r>
              <a:rPr lang="en-US" sz="2400" dirty="0"/>
              <a:t>Republic 1649-1660</a:t>
            </a:r>
          </a:p>
          <a:p>
            <a:pPr marL="0" indent="0">
              <a:buNone/>
            </a:pPr>
            <a:r>
              <a:rPr lang="en-US" sz="2400" dirty="0"/>
              <a:t>Failure of Republic 1660</a:t>
            </a:r>
          </a:p>
          <a:p>
            <a:pPr marL="0" indent="0">
              <a:buNone/>
            </a:pPr>
            <a:r>
              <a:rPr lang="en-US" sz="2400" dirty="0"/>
              <a:t>Recall of monarchy and Restoration 1660-62</a:t>
            </a:r>
          </a:p>
          <a:p>
            <a:pPr marL="0" indent="0">
              <a:buNone/>
            </a:pPr>
            <a:r>
              <a:rPr lang="en-US" sz="2400" dirty="0"/>
              <a:t>Deposition of James II 1685</a:t>
            </a:r>
          </a:p>
          <a:p>
            <a:pPr marL="0" indent="0">
              <a:buNone/>
            </a:pPr>
            <a:r>
              <a:rPr lang="en-US" sz="2400" dirty="0"/>
              <a:t>Establishment of William and Mary 1685</a:t>
            </a:r>
          </a:p>
          <a:p>
            <a:endParaRPr lang="en-GB" dirty="0"/>
          </a:p>
        </p:txBody>
      </p:sp>
    </p:spTree>
    <p:extLst>
      <p:ext uri="{BB962C8B-B14F-4D97-AF65-F5344CB8AC3E}">
        <p14:creationId xmlns:p14="http://schemas.microsoft.com/office/powerpoint/2010/main" val="465736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C6BD1-C17B-4CE5-8823-A8358CD7B2C4}"/>
              </a:ext>
            </a:extLst>
          </p:cNvPr>
          <p:cNvSpPr>
            <a:spLocks noGrp="1"/>
          </p:cNvSpPr>
          <p:nvPr>
            <p:ph type="title"/>
          </p:nvPr>
        </p:nvSpPr>
        <p:spPr/>
        <p:txBody>
          <a:bodyPr/>
          <a:lstStyle/>
          <a:p>
            <a:r>
              <a:rPr lang="en-GB" dirty="0"/>
              <a:t>Three moments severing unity</a:t>
            </a:r>
          </a:p>
        </p:txBody>
      </p:sp>
      <p:sp>
        <p:nvSpPr>
          <p:cNvPr id="3" name="Content Placeholder 2">
            <a:extLst>
              <a:ext uri="{FF2B5EF4-FFF2-40B4-BE49-F238E27FC236}">
                <a16:creationId xmlns:a16="http://schemas.microsoft.com/office/drawing/2014/main" id="{9143FF7A-C47A-475A-AC07-1DC86FBA40D2}"/>
              </a:ext>
            </a:extLst>
          </p:cNvPr>
          <p:cNvSpPr>
            <a:spLocks noGrp="1"/>
          </p:cNvSpPr>
          <p:nvPr>
            <p:ph idx="1"/>
          </p:nvPr>
        </p:nvSpPr>
        <p:spPr/>
        <p:txBody>
          <a:bodyPr/>
          <a:lstStyle/>
          <a:p>
            <a:pPr marL="0" indent="0">
              <a:buNone/>
            </a:pPr>
            <a:endParaRPr lang="en-GB" dirty="0"/>
          </a:p>
          <a:p>
            <a:pPr marL="514350" indent="-514350">
              <a:buAutoNum type="arabicPeriod"/>
            </a:pPr>
            <a:r>
              <a:rPr lang="en-GB" dirty="0"/>
              <a:t>Archbishop Laud 1620s and 30s</a:t>
            </a:r>
          </a:p>
          <a:p>
            <a:pPr marL="514350" indent="-514350">
              <a:buAutoNum type="arabicPeriod"/>
            </a:pPr>
            <a:endParaRPr lang="en-GB" dirty="0"/>
          </a:p>
          <a:p>
            <a:pPr marL="514350" indent="-514350">
              <a:buAutoNum type="arabicPeriod"/>
            </a:pPr>
            <a:r>
              <a:rPr lang="en-GB" dirty="0"/>
              <a:t>Cromwell and the Republic 1650s</a:t>
            </a:r>
          </a:p>
          <a:p>
            <a:pPr marL="514350" indent="-514350">
              <a:buAutoNum type="arabicPeriod"/>
            </a:pPr>
            <a:endParaRPr lang="en-GB" dirty="0"/>
          </a:p>
          <a:p>
            <a:pPr marL="514350" indent="-514350">
              <a:buAutoNum type="arabicPeriod"/>
            </a:pPr>
            <a:r>
              <a:rPr lang="en-GB" dirty="0"/>
              <a:t>The Restoration 1662</a:t>
            </a:r>
          </a:p>
        </p:txBody>
      </p:sp>
      <p:sp>
        <p:nvSpPr>
          <p:cNvPr id="4" name="Slide Number Placeholder 3">
            <a:extLst>
              <a:ext uri="{FF2B5EF4-FFF2-40B4-BE49-F238E27FC236}">
                <a16:creationId xmlns:a16="http://schemas.microsoft.com/office/drawing/2014/main" id="{DE938C29-9299-4C31-82FC-76E00114D6A4}"/>
              </a:ext>
            </a:extLst>
          </p:cNvPr>
          <p:cNvSpPr>
            <a:spLocks noGrp="1"/>
          </p:cNvSpPr>
          <p:nvPr>
            <p:ph type="sldNum" sz="quarter" idx="12"/>
          </p:nvPr>
        </p:nvSpPr>
        <p:spPr/>
        <p:txBody>
          <a:bodyPr/>
          <a:lstStyle/>
          <a:p>
            <a:fld id="{D8DA9DAA-006C-4F4B-980E-E3DF019B24E2}" type="slidenum">
              <a:rPr lang="en-US" smtClean="0"/>
              <a:t>7</a:t>
            </a:fld>
            <a:endParaRPr lang="en-US" dirty="0"/>
          </a:p>
        </p:txBody>
      </p:sp>
    </p:spTree>
    <p:extLst>
      <p:ext uri="{BB962C8B-B14F-4D97-AF65-F5344CB8AC3E}">
        <p14:creationId xmlns:p14="http://schemas.microsoft.com/office/powerpoint/2010/main" val="752599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87FC7-8906-4F5C-9E3D-73A2A7E5889B}"/>
              </a:ext>
            </a:extLst>
          </p:cNvPr>
          <p:cNvSpPr>
            <a:spLocks noGrp="1"/>
          </p:cNvSpPr>
          <p:nvPr>
            <p:ph type="title"/>
          </p:nvPr>
        </p:nvSpPr>
        <p:spPr/>
        <p:txBody>
          <a:bodyPr/>
          <a:lstStyle/>
          <a:p>
            <a:r>
              <a:rPr lang="en-GB" dirty="0"/>
              <a:t>Restoration Settlement </a:t>
            </a:r>
          </a:p>
        </p:txBody>
      </p:sp>
      <p:sp>
        <p:nvSpPr>
          <p:cNvPr id="3" name="Text Placeholder 2">
            <a:extLst>
              <a:ext uri="{FF2B5EF4-FFF2-40B4-BE49-F238E27FC236}">
                <a16:creationId xmlns:a16="http://schemas.microsoft.com/office/drawing/2014/main" id="{6F3A85C9-FC05-45F4-8231-143DF70FC50F}"/>
              </a:ext>
            </a:extLst>
          </p:cNvPr>
          <p:cNvSpPr>
            <a:spLocks noGrp="1"/>
          </p:cNvSpPr>
          <p:nvPr>
            <p:ph type="body" idx="1"/>
          </p:nvPr>
        </p:nvSpPr>
        <p:spPr/>
        <p:txBody>
          <a:bodyPr/>
          <a:lstStyle/>
          <a:p>
            <a:r>
              <a:rPr lang="en-GB" dirty="0"/>
              <a:t>Restoration </a:t>
            </a:r>
          </a:p>
        </p:txBody>
      </p:sp>
      <p:sp>
        <p:nvSpPr>
          <p:cNvPr id="4" name="Content Placeholder 3">
            <a:extLst>
              <a:ext uri="{FF2B5EF4-FFF2-40B4-BE49-F238E27FC236}">
                <a16:creationId xmlns:a16="http://schemas.microsoft.com/office/drawing/2014/main" id="{DCF45D70-8989-4C93-8D22-FDC0DC03CDF9}"/>
              </a:ext>
            </a:extLst>
          </p:cNvPr>
          <p:cNvSpPr>
            <a:spLocks noGrp="1"/>
          </p:cNvSpPr>
          <p:nvPr>
            <p:ph sz="half" idx="2"/>
          </p:nvPr>
        </p:nvSpPr>
        <p:spPr/>
        <p:txBody>
          <a:bodyPr/>
          <a:lstStyle/>
          <a:p>
            <a:r>
              <a:rPr lang="en-GB" dirty="0"/>
              <a:t>Recalled by Presbyterian Parliament</a:t>
            </a:r>
          </a:p>
          <a:p>
            <a:r>
              <a:rPr lang="en-GB" dirty="0"/>
              <a:t>Cavalier Parliament made up largely of those who had lost land</a:t>
            </a:r>
          </a:p>
          <a:p>
            <a:r>
              <a:rPr lang="en-GB" dirty="0"/>
              <a:t>Episcopalians emerged victorious after marginalisation under Cromwell</a:t>
            </a:r>
          </a:p>
          <a:p>
            <a:r>
              <a:rPr lang="en-GB" dirty="0"/>
              <a:t>Act of Uniformity imposed, along with Clarendon Code</a:t>
            </a:r>
          </a:p>
        </p:txBody>
      </p:sp>
      <p:sp>
        <p:nvSpPr>
          <p:cNvPr id="5" name="Text Placeholder 4">
            <a:extLst>
              <a:ext uri="{FF2B5EF4-FFF2-40B4-BE49-F238E27FC236}">
                <a16:creationId xmlns:a16="http://schemas.microsoft.com/office/drawing/2014/main" id="{CDF7EF96-F190-4568-B65B-68AAB4B09743}"/>
              </a:ext>
            </a:extLst>
          </p:cNvPr>
          <p:cNvSpPr>
            <a:spLocks noGrp="1"/>
          </p:cNvSpPr>
          <p:nvPr>
            <p:ph type="body" sz="quarter" idx="3"/>
          </p:nvPr>
        </p:nvSpPr>
        <p:spPr/>
        <p:txBody>
          <a:bodyPr/>
          <a:lstStyle/>
          <a:p>
            <a:r>
              <a:rPr lang="en-GB" dirty="0"/>
              <a:t>Effects</a:t>
            </a:r>
          </a:p>
        </p:txBody>
      </p:sp>
      <p:sp>
        <p:nvSpPr>
          <p:cNvPr id="6" name="Content Placeholder 5">
            <a:extLst>
              <a:ext uri="{FF2B5EF4-FFF2-40B4-BE49-F238E27FC236}">
                <a16:creationId xmlns:a16="http://schemas.microsoft.com/office/drawing/2014/main" id="{A0CD85E4-2F5B-467A-8F01-D3CEEC4698A1}"/>
              </a:ext>
            </a:extLst>
          </p:cNvPr>
          <p:cNvSpPr>
            <a:spLocks noGrp="1"/>
          </p:cNvSpPr>
          <p:nvPr>
            <p:ph sz="quarter" idx="4"/>
          </p:nvPr>
        </p:nvSpPr>
        <p:spPr/>
        <p:txBody>
          <a:bodyPr/>
          <a:lstStyle/>
          <a:p>
            <a:r>
              <a:rPr lang="en-GB" dirty="0"/>
              <a:t>c. 10 % of clergy ejected (2,029)</a:t>
            </a:r>
          </a:p>
          <a:p>
            <a:r>
              <a:rPr lang="en-GB" dirty="0"/>
              <a:t>Most ‘moderates’, especially Presbyterians</a:t>
            </a:r>
          </a:p>
          <a:p>
            <a:r>
              <a:rPr lang="en-GB" dirty="0"/>
              <a:t>Hoped for comprehension and accommodation</a:t>
            </a:r>
          </a:p>
          <a:p>
            <a:r>
              <a:rPr lang="en-GB" dirty="0"/>
              <a:t>Dissenters by contingency rather than conviction</a:t>
            </a:r>
          </a:p>
          <a:p>
            <a:r>
              <a:rPr lang="en-GB" dirty="0"/>
              <a:t>Persecution and </a:t>
            </a:r>
            <a:r>
              <a:rPr lang="en-GB"/>
              <a:t>‘apartheid’ </a:t>
            </a:r>
            <a:endParaRPr lang="en-GB" dirty="0"/>
          </a:p>
        </p:txBody>
      </p:sp>
    </p:spTree>
    <p:extLst>
      <p:ext uri="{BB962C8B-B14F-4D97-AF65-F5344CB8AC3E}">
        <p14:creationId xmlns:p14="http://schemas.microsoft.com/office/powerpoint/2010/main" val="4023329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AEDA0-6219-4FFA-B16C-E7F4C8439D80}"/>
              </a:ext>
            </a:extLst>
          </p:cNvPr>
          <p:cNvSpPr>
            <a:spLocks noGrp="1"/>
          </p:cNvSpPr>
          <p:nvPr>
            <p:ph type="title"/>
          </p:nvPr>
        </p:nvSpPr>
        <p:spPr/>
        <p:txBody>
          <a:bodyPr/>
          <a:lstStyle/>
          <a:p>
            <a:r>
              <a:rPr lang="en-GB" dirty="0"/>
              <a:t>Character traits….</a:t>
            </a:r>
          </a:p>
        </p:txBody>
      </p:sp>
      <p:sp>
        <p:nvSpPr>
          <p:cNvPr id="3" name="Content Placeholder 2">
            <a:extLst>
              <a:ext uri="{FF2B5EF4-FFF2-40B4-BE49-F238E27FC236}">
                <a16:creationId xmlns:a16="http://schemas.microsoft.com/office/drawing/2014/main" id="{5A9B42FB-03E9-4646-AA03-54AA76FD355F}"/>
              </a:ext>
            </a:extLst>
          </p:cNvPr>
          <p:cNvSpPr>
            <a:spLocks noGrp="1"/>
          </p:cNvSpPr>
          <p:nvPr>
            <p:ph idx="1"/>
          </p:nvPr>
        </p:nvSpPr>
        <p:spPr/>
        <p:txBody>
          <a:bodyPr/>
          <a:lstStyle/>
          <a:p>
            <a:r>
              <a:rPr lang="en-GB" dirty="0"/>
              <a:t>Centrality of Scripture</a:t>
            </a:r>
          </a:p>
          <a:p>
            <a:r>
              <a:rPr lang="en-GB" dirty="0"/>
              <a:t>Congregationalism caught between separating and belonging</a:t>
            </a:r>
          </a:p>
          <a:p>
            <a:r>
              <a:rPr lang="en-GB" dirty="0"/>
              <a:t>Resilience and self-sufficiency</a:t>
            </a:r>
          </a:p>
          <a:p>
            <a:r>
              <a:rPr lang="en-GB" dirty="0"/>
              <a:t>Presbyterianism – not a dissenting ecclesiology</a:t>
            </a:r>
          </a:p>
          <a:p>
            <a:r>
              <a:rPr lang="en-GB" dirty="0"/>
              <a:t>‘Puritanism’ was international</a:t>
            </a:r>
          </a:p>
          <a:p>
            <a:endParaRPr lang="en-GB" dirty="0"/>
          </a:p>
        </p:txBody>
      </p:sp>
      <p:sp>
        <p:nvSpPr>
          <p:cNvPr id="4" name="Slide Number Placeholder 3">
            <a:extLst>
              <a:ext uri="{FF2B5EF4-FFF2-40B4-BE49-F238E27FC236}">
                <a16:creationId xmlns:a16="http://schemas.microsoft.com/office/drawing/2014/main" id="{587FF1CD-1B6D-4D22-811F-1CBD429FE70A}"/>
              </a:ext>
            </a:extLst>
          </p:cNvPr>
          <p:cNvSpPr>
            <a:spLocks noGrp="1"/>
          </p:cNvSpPr>
          <p:nvPr>
            <p:ph type="sldNum" sz="quarter" idx="12"/>
          </p:nvPr>
        </p:nvSpPr>
        <p:spPr/>
        <p:txBody>
          <a:bodyPr/>
          <a:lstStyle/>
          <a:p>
            <a:fld id="{D8DA9DAA-006C-4F4B-980E-E3DF019B24E2}" type="slidenum">
              <a:rPr lang="en-US" smtClean="0"/>
              <a:t>9</a:t>
            </a:fld>
            <a:endParaRPr lang="en-US" dirty="0"/>
          </a:p>
        </p:txBody>
      </p:sp>
    </p:spTree>
    <p:extLst>
      <p:ext uri="{BB962C8B-B14F-4D97-AF65-F5344CB8AC3E}">
        <p14:creationId xmlns:p14="http://schemas.microsoft.com/office/powerpoint/2010/main" val="3532192996"/>
      </p:ext>
    </p:extLst>
  </p:cSld>
  <p:clrMapOvr>
    <a:masterClrMapping/>
  </p:clrMapOvr>
</p:sld>
</file>

<file path=ppt/theme/theme1.xml><?xml version="1.0" encoding="utf-8"?>
<a:theme xmlns:a="http://schemas.openxmlformats.org/drawingml/2006/main" name="GradientUnivers">
  <a:themeElements>
    <a:clrScheme name="Gradient">
      <a:dk1>
        <a:sysClr val="windowText" lastClr="000000"/>
      </a:dk1>
      <a:lt1>
        <a:sysClr val="window" lastClr="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Univers" id="{605F9078-86F9-4258-A3E1-F8EFF02AE8CC}" vid="{4848699B-BB01-41E3-9EC4-3D97DFE52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ABC329F5-30EE-4BF7-AA2A-B837B51416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C8E00D1-8EA3-4E42-801D-0253E1EAFC21}">
  <ds:schemaRefs>
    <ds:schemaRef ds:uri="http://schemas.microsoft.com/sharepoint/v3/contenttype/forms"/>
  </ds:schemaRefs>
</ds:datastoreItem>
</file>

<file path=customXml/itemProps3.xml><?xml version="1.0" encoding="utf-8"?>
<ds:datastoreItem xmlns:ds="http://schemas.openxmlformats.org/officeDocument/2006/customXml" ds:itemID="{99919F73-B6C2-4A43-95E2-833EC48925FE}">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{633E4376-9192-43BB-9591-1E5D7115E22A}tf89338750_win32</Template>
  <TotalTime>207</TotalTime>
  <Words>799</Words>
  <Application>Microsoft Office PowerPoint</Application>
  <PresentationFormat>Widescreen</PresentationFormat>
  <Paragraphs>155</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Univers</vt:lpstr>
      <vt:lpstr>GradientUnivers</vt:lpstr>
      <vt:lpstr>Ministers’ gathering  Yarnfield  9th May 2022</vt:lpstr>
      <vt:lpstr>Handling the past</vt:lpstr>
      <vt:lpstr>Our DNA</vt:lpstr>
      <vt:lpstr>The ‘ur’ history: </vt:lpstr>
      <vt:lpstr>The Tudors 1508 - 1603</vt:lpstr>
      <vt:lpstr>17th century</vt:lpstr>
      <vt:lpstr>Three moments severing unity</vt:lpstr>
      <vt:lpstr>Restoration Settlement </vt:lpstr>
      <vt:lpstr>Character traits….</vt:lpstr>
      <vt:lpstr>To maturity</vt:lpstr>
      <vt:lpstr>Francis Holcroft</vt:lpstr>
      <vt:lpstr>The dissenting sub-culture</vt:lpstr>
      <vt:lpstr>Dissenting Academies</vt:lpstr>
      <vt:lpstr>The effects of the Evangelical Revival </vt:lpstr>
      <vt:lpstr>Scottish Congregationalism</vt:lpstr>
      <vt:lpstr>Industrial Revolution </vt:lpstr>
      <vt:lpstr>Thomas Campbell (1763-1854)</vt:lpstr>
      <vt:lpstr>Churches of Christ</vt:lpstr>
      <vt:lpstr>The golden age of the late 19th century</vt:lpstr>
      <vt:lpstr>Character traits…</vt:lpstr>
      <vt:lpstr>Group work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Ministers’ gathering  Yarnfield  9th May 2022</dc:title>
  <dc:creator>David Cornick</dc:creator>
  <cp:lastModifiedBy>David Cornick</cp:lastModifiedBy>
  <cp:revision>2</cp:revision>
  <dcterms:created xsi:type="dcterms:W3CDTF">2022-04-24T13:15:38Z</dcterms:created>
  <dcterms:modified xsi:type="dcterms:W3CDTF">2022-04-28T08:17:20Z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